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6" r:id="rId2"/>
  </p:sldMasterIdLst>
  <p:notesMasterIdLst>
    <p:notesMasterId r:id="rId20"/>
  </p:notesMasterIdLst>
  <p:sldIdLst>
    <p:sldId id="256" r:id="rId3"/>
    <p:sldId id="257" r:id="rId4"/>
    <p:sldId id="258" r:id="rId5"/>
    <p:sldId id="260" r:id="rId6"/>
    <p:sldId id="259" r:id="rId7"/>
    <p:sldId id="261" r:id="rId8"/>
    <p:sldId id="262" r:id="rId9"/>
    <p:sldId id="263" r:id="rId10"/>
    <p:sldId id="264" r:id="rId11"/>
    <p:sldId id="276" r:id="rId12"/>
    <p:sldId id="267" r:id="rId13"/>
    <p:sldId id="268" r:id="rId14"/>
    <p:sldId id="271" r:id="rId15"/>
    <p:sldId id="272" r:id="rId16"/>
    <p:sldId id="273" r:id="rId17"/>
    <p:sldId id="277" r:id="rId18"/>
    <p:sldId id="274" r:id="rId19"/>
  </p:sldIdLst>
  <p:sldSz cx="12192000" cy="6858000"/>
  <p:notesSz cx="6858000" cy="9144000"/>
  <p:embeddedFontLst>
    <p:embeddedFont>
      <p:font typeface="Bookman Old Style" panose="020F0502020204030204" pitchFamily="18" charset="0"/>
      <p:regular r:id="rId21"/>
      <p:bold r:id="rId22"/>
      <p:italic r:id="rId23"/>
      <p:boldItalic r:id="rId24"/>
    </p:embeddedFont>
    <p:embeddedFont>
      <p:font typeface="Rockwell" panose="02060603020205020403" pitchFamily="18"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gRqP5Dqku2dDFfnCdECuuLkyd60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7FC0B2E-A3C3-4155-9DBA-857E908D9361}">
  <a:tblStyle styleId="{47FC0B2E-A3C3-4155-9DBA-857E908D9361}"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88" autoAdjust="0"/>
    <p:restoredTop sz="94660"/>
  </p:normalViewPr>
  <p:slideViewPr>
    <p:cSldViewPr snapToGrid="0">
      <p:cViewPr varScale="1">
        <p:scale>
          <a:sx n="78" d="100"/>
          <a:sy n="78" d="100"/>
        </p:scale>
        <p:origin x="7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F5F9BC-12B2-49BB-B071-789AF06B3B62}"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s-CL"/>
        </a:p>
      </dgm:t>
    </dgm:pt>
    <dgm:pt modelId="{E43C5A58-9933-4D84-B22A-716E4EB9D636}">
      <dgm:prSet phldrT="[Texto]" phldr="1"/>
      <dgm:spPr/>
      <dgm:t>
        <a:bodyPr/>
        <a:lstStyle/>
        <a:p>
          <a:endParaRPr lang="es-CL"/>
        </a:p>
      </dgm:t>
    </dgm:pt>
    <dgm:pt modelId="{33811251-9D24-4F17-A3C6-627E4937FA98}" type="parTrans" cxnId="{F6C4554C-4DB5-41C6-B348-6FBF665CF7D1}">
      <dgm:prSet/>
      <dgm:spPr/>
      <dgm:t>
        <a:bodyPr/>
        <a:lstStyle/>
        <a:p>
          <a:endParaRPr lang="es-CL"/>
        </a:p>
      </dgm:t>
    </dgm:pt>
    <dgm:pt modelId="{DFE6DD67-1D76-4ED3-9992-A70174414EEE}" type="sibTrans" cxnId="{F6C4554C-4DB5-41C6-B348-6FBF665CF7D1}">
      <dgm:prSet/>
      <dgm:spPr/>
      <dgm:t>
        <a:bodyPr/>
        <a:lstStyle/>
        <a:p>
          <a:endParaRPr lang="es-CL"/>
        </a:p>
      </dgm:t>
    </dgm:pt>
    <dgm:pt modelId="{8DD31B26-28DC-460F-B11F-858329C5621E}">
      <dgm:prSet phldrT="[Texto]" phldr="0" custT="1"/>
      <dgm:spPr/>
      <dgm:t>
        <a:bodyPr/>
        <a:lstStyle/>
        <a:p>
          <a:r>
            <a:rPr lang="es-CL" sz="2000" dirty="0"/>
            <a:t>Análisis</a:t>
          </a:r>
        </a:p>
      </dgm:t>
    </dgm:pt>
    <dgm:pt modelId="{850E9A82-BEF6-414B-8BA1-843BE2AD650C}" type="parTrans" cxnId="{3B1988DD-C853-476F-A6CF-75735D7C2310}">
      <dgm:prSet/>
      <dgm:spPr/>
      <dgm:t>
        <a:bodyPr/>
        <a:lstStyle/>
        <a:p>
          <a:endParaRPr lang="es-CL"/>
        </a:p>
      </dgm:t>
    </dgm:pt>
    <dgm:pt modelId="{506014F4-33C2-45D9-86E8-3DC1F7E8B6FC}" type="sibTrans" cxnId="{3B1988DD-C853-476F-A6CF-75735D7C2310}">
      <dgm:prSet/>
      <dgm:spPr/>
      <dgm:t>
        <a:bodyPr/>
        <a:lstStyle/>
        <a:p>
          <a:endParaRPr lang="es-CL"/>
        </a:p>
      </dgm:t>
    </dgm:pt>
    <dgm:pt modelId="{A491FB60-83BE-44AA-AAB7-148932C6F191}">
      <dgm:prSet phldrT="[Texto]" phldr="1"/>
      <dgm:spPr/>
      <dgm:t>
        <a:bodyPr/>
        <a:lstStyle/>
        <a:p>
          <a:endParaRPr lang="es-CL"/>
        </a:p>
      </dgm:t>
    </dgm:pt>
    <dgm:pt modelId="{E9D58863-84AE-4C03-89DD-BE83F1FDE946}" type="parTrans" cxnId="{C6D2E6F4-534A-48AF-B733-35C42E960170}">
      <dgm:prSet/>
      <dgm:spPr/>
      <dgm:t>
        <a:bodyPr/>
        <a:lstStyle/>
        <a:p>
          <a:endParaRPr lang="es-CL"/>
        </a:p>
      </dgm:t>
    </dgm:pt>
    <dgm:pt modelId="{F6843ABF-4FDC-459F-B1A3-E88FE227FA3D}" type="sibTrans" cxnId="{C6D2E6F4-534A-48AF-B733-35C42E960170}">
      <dgm:prSet/>
      <dgm:spPr/>
      <dgm:t>
        <a:bodyPr/>
        <a:lstStyle/>
        <a:p>
          <a:endParaRPr lang="es-CL"/>
        </a:p>
      </dgm:t>
    </dgm:pt>
    <dgm:pt modelId="{C29186B1-A968-43E9-8CBD-3671640013D9}">
      <dgm:prSet phldrT="[Texto]" phldr="0" custT="1"/>
      <dgm:spPr/>
      <dgm:t>
        <a:bodyPr/>
        <a:lstStyle/>
        <a:p>
          <a:r>
            <a:rPr lang="es-CL" sz="2000" dirty="0"/>
            <a:t>Diseño</a:t>
          </a:r>
        </a:p>
      </dgm:t>
    </dgm:pt>
    <dgm:pt modelId="{6F061F48-6B9A-40AF-AF7D-EE478EB8C17F}" type="parTrans" cxnId="{A8CD9928-1D4F-41A5-8460-665A56F1D74D}">
      <dgm:prSet/>
      <dgm:spPr/>
      <dgm:t>
        <a:bodyPr/>
        <a:lstStyle/>
        <a:p>
          <a:endParaRPr lang="es-CL"/>
        </a:p>
      </dgm:t>
    </dgm:pt>
    <dgm:pt modelId="{9CF3ED23-056C-4686-89D3-B270D55C0E15}" type="sibTrans" cxnId="{A8CD9928-1D4F-41A5-8460-665A56F1D74D}">
      <dgm:prSet/>
      <dgm:spPr/>
      <dgm:t>
        <a:bodyPr/>
        <a:lstStyle/>
        <a:p>
          <a:endParaRPr lang="es-CL"/>
        </a:p>
      </dgm:t>
    </dgm:pt>
    <dgm:pt modelId="{FEE7D005-4CE5-4B25-B329-03059CBF5022}">
      <dgm:prSet phldrT="[Texto]" phldr="1"/>
      <dgm:spPr/>
      <dgm:t>
        <a:bodyPr/>
        <a:lstStyle/>
        <a:p>
          <a:endParaRPr lang="es-CL" dirty="0"/>
        </a:p>
      </dgm:t>
    </dgm:pt>
    <dgm:pt modelId="{6AD6AEB4-FE49-4C8C-8836-D4E995DCDDE7}" type="parTrans" cxnId="{082DEC1B-BC9B-4763-9BE4-EBA7281AF8E0}">
      <dgm:prSet/>
      <dgm:spPr/>
      <dgm:t>
        <a:bodyPr/>
        <a:lstStyle/>
        <a:p>
          <a:endParaRPr lang="es-CL"/>
        </a:p>
      </dgm:t>
    </dgm:pt>
    <dgm:pt modelId="{765B3AE4-9FEB-4259-B96A-89989E39F828}" type="sibTrans" cxnId="{082DEC1B-BC9B-4763-9BE4-EBA7281AF8E0}">
      <dgm:prSet/>
      <dgm:spPr/>
      <dgm:t>
        <a:bodyPr/>
        <a:lstStyle/>
        <a:p>
          <a:endParaRPr lang="es-CL"/>
        </a:p>
      </dgm:t>
    </dgm:pt>
    <dgm:pt modelId="{013974E2-36C5-402C-93D0-409D91FAC7E5}">
      <dgm:prSet phldrT="[Texto]" phldr="0" custT="1"/>
      <dgm:spPr/>
      <dgm:t>
        <a:bodyPr/>
        <a:lstStyle/>
        <a:p>
          <a:r>
            <a:rPr lang="es-CL" sz="2000" dirty="0"/>
            <a:t>Implementación</a:t>
          </a:r>
        </a:p>
      </dgm:t>
    </dgm:pt>
    <dgm:pt modelId="{1F826C48-1342-4756-9D59-DFACCAF5F29E}" type="parTrans" cxnId="{22D411EB-E585-453A-82D1-C40A8A915B56}">
      <dgm:prSet/>
      <dgm:spPr/>
      <dgm:t>
        <a:bodyPr/>
        <a:lstStyle/>
        <a:p>
          <a:endParaRPr lang="es-CL"/>
        </a:p>
      </dgm:t>
    </dgm:pt>
    <dgm:pt modelId="{513BD9FF-D9D3-4698-9CE1-B4E1D4C9A463}" type="sibTrans" cxnId="{22D411EB-E585-453A-82D1-C40A8A915B56}">
      <dgm:prSet/>
      <dgm:spPr/>
      <dgm:t>
        <a:bodyPr/>
        <a:lstStyle/>
        <a:p>
          <a:endParaRPr lang="es-CL"/>
        </a:p>
      </dgm:t>
    </dgm:pt>
    <dgm:pt modelId="{A4F70536-B2CC-4F78-A754-AC8D890E0288}">
      <dgm:prSet phldrT="[Texto]" phldr="1"/>
      <dgm:spPr/>
      <dgm:t>
        <a:bodyPr/>
        <a:lstStyle/>
        <a:p>
          <a:endParaRPr lang="es-CL" dirty="0"/>
        </a:p>
      </dgm:t>
    </dgm:pt>
    <dgm:pt modelId="{13C4A31D-04E5-4B0C-84E4-EBFC7467365E}" type="parTrans" cxnId="{E0899EC6-AFB0-4F5F-A912-6FE252135A33}">
      <dgm:prSet/>
      <dgm:spPr/>
      <dgm:t>
        <a:bodyPr/>
        <a:lstStyle/>
        <a:p>
          <a:endParaRPr lang="es-CL"/>
        </a:p>
      </dgm:t>
    </dgm:pt>
    <dgm:pt modelId="{AED89195-AA8E-486C-9B81-28D57F87EBA4}" type="sibTrans" cxnId="{E0899EC6-AFB0-4F5F-A912-6FE252135A33}">
      <dgm:prSet/>
      <dgm:spPr/>
      <dgm:t>
        <a:bodyPr/>
        <a:lstStyle/>
        <a:p>
          <a:endParaRPr lang="es-CL"/>
        </a:p>
      </dgm:t>
    </dgm:pt>
    <dgm:pt modelId="{2D5A40C4-1D75-4884-B9E5-0EE99BAF828C}">
      <dgm:prSet phldrT="[Texto]" phldr="0" custT="1"/>
      <dgm:spPr/>
      <dgm:t>
        <a:bodyPr/>
        <a:lstStyle/>
        <a:p>
          <a:r>
            <a:rPr lang="es-CL" sz="2000" dirty="0"/>
            <a:t>Desarrollo</a:t>
          </a:r>
        </a:p>
      </dgm:t>
    </dgm:pt>
    <dgm:pt modelId="{6BED11CE-FC71-49F0-88D8-EAF4847DCCC2}" type="parTrans" cxnId="{E1C8E32B-EB57-4115-BD52-2984D538530C}">
      <dgm:prSet/>
      <dgm:spPr/>
      <dgm:t>
        <a:bodyPr/>
        <a:lstStyle/>
        <a:p>
          <a:endParaRPr lang="es-CL"/>
        </a:p>
      </dgm:t>
    </dgm:pt>
    <dgm:pt modelId="{CFFA21AD-5886-4C90-9D06-7353DD5C2644}" type="sibTrans" cxnId="{E1C8E32B-EB57-4115-BD52-2984D538530C}">
      <dgm:prSet/>
      <dgm:spPr/>
      <dgm:t>
        <a:bodyPr/>
        <a:lstStyle/>
        <a:p>
          <a:endParaRPr lang="es-CL"/>
        </a:p>
      </dgm:t>
    </dgm:pt>
    <dgm:pt modelId="{BC3E4E4A-A050-4B5F-ADA0-AB049D9AED25}">
      <dgm:prSet phldrT="[Texto]" phldr="0"/>
      <dgm:spPr/>
      <dgm:t>
        <a:bodyPr/>
        <a:lstStyle/>
        <a:p>
          <a:endParaRPr lang="es-CL" dirty="0"/>
        </a:p>
      </dgm:t>
    </dgm:pt>
    <dgm:pt modelId="{C87181B0-407C-4413-8D96-EF8A62DE2813}" type="parTrans" cxnId="{3FA161E1-2D78-424C-B41F-A35639365BEB}">
      <dgm:prSet/>
      <dgm:spPr/>
      <dgm:t>
        <a:bodyPr/>
        <a:lstStyle/>
        <a:p>
          <a:endParaRPr lang="es-CL"/>
        </a:p>
      </dgm:t>
    </dgm:pt>
    <dgm:pt modelId="{243A802C-D711-44EB-A930-5A5E152C10FE}" type="sibTrans" cxnId="{3FA161E1-2D78-424C-B41F-A35639365BEB}">
      <dgm:prSet/>
      <dgm:spPr/>
      <dgm:t>
        <a:bodyPr/>
        <a:lstStyle/>
        <a:p>
          <a:endParaRPr lang="es-CL"/>
        </a:p>
      </dgm:t>
    </dgm:pt>
    <dgm:pt modelId="{073BFEE6-963D-4547-80DC-40784323F203}">
      <dgm:prSet phldrT="[Texto]" phldr="0" custT="1"/>
      <dgm:spPr/>
      <dgm:t>
        <a:bodyPr/>
        <a:lstStyle/>
        <a:p>
          <a:r>
            <a:rPr lang="es-CL" sz="2000" dirty="0"/>
            <a:t>Cierre</a:t>
          </a:r>
        </a:p>
      </dgm:t>
    </dgm:pt>
    <dgm:pt modelId="{EA5BF040-8EDC-4FD5-A667-43D8F73EF339}" type="parTrans" cxnId="{48C21659-8DF2-4F2B-92CB-B4634F09E1AA}">
      <dgm:prSet/>
      <dgm:spPr/>
      <dgm:t>
        <a:bodyPr/>
        <a:lstStyle/>
        <a:p>
          <a:endParaRPr lang="es-CL"/>
        </a:p>
      </dgm:t>
    </dgm:pt>
    <dgm:pt modelId="{7960B9ED-4756-4853-A604-2F3FED68C280}" type="sibTrans" cxnId="{48C21659-8DF2-4F2B-92CB-B4634F09E1AA}">
      <dgm:prSet/>
      <dgm:spPr/>
      <dgm:t>
        <a:bodyPr/>
        <a:lstStyle/>
        <a:p>
          <a:endParaRPr lang="es-CL"/>
        </a:p>
      </dgm:t>
    </dgm:pt>
    <dgm:pt modelId="{18F4E0E8-B6F6-4CFD-AA20-2F9CB0AEE1BE}" type="pres">
      <dgm:prSet presAssocID="{08F5F9BC-12B2-49BB-B071-789AF06B3B62}" presName="linearFlow" presStyleCnt="0">
        <dgm:presLayoutVars>
          <dgm:dir/>
          <dgm:animLvl val="lvl"/>
          <dgm:resizeHandles val="exact"/>
        </dgm:presLayoutVars>
      </dgm:prSet>
      <dgm:spPr/>
    </dgm:pt>
    <dgm:pt modelId="{E18A3903-D816-465E-BE18-E9847A1BAF3E}" type="pres">
      <dgm:prSet presAssocID="{E43C5A58-9933-4D84-B22A-716E4EB9D636}" presName="composite" presStyleCnt="0"/>
      <dgm:spPr/>
    </dgm:pt>
    <dgm:pt modelId="{E98A49E1-B048-48DD-BA6B-59ADC9CF9D20}" type="pres">
      <dgm:prSet presAssocID="{E43C5A58-9933-4D84-B22A-716E4EB9D636}" presName="parentText" presStyleLbl="alignNode1" presStyleIdx="0" presStyleCnt="5">
        <dgm:presLayoutVars>
          <dgm:chMax val="1"/>
          <dgm:bulletEnabled val="1"/>
        </dgm:presLayoutVars>
      </dgm:prSet>
      <dgm:spPr/>
    </dgm:pt>
    <dgm:pt modelId="{D3F3A812-498E-40FA-BB4A-4078D18DF91E}" type="pres">
      <dgm:prSet presAssocID="{E43C5A58-9933-4D84-B22A-716E4EB9D636}" presName="descendantText" presStyleLbl="alignAcc1" presStyleIdx="0" presStyleCnt="5">
        <dgm:presLayoutVars>
          <dgm:bulletEnabled val="1"/>
        </dgm:presLayoutVars>
      </dgm:prSet>
      <dgm:spPr/>
    </dgm:pt>
    <dgm:pt modelId="{E69CFE80-FD62-4DEE-9C4C-338B9AE21427}" type="pres">
      <dgm:prSet presAssocID="{DFE6DD67-1D76-4ED3-9992-A70174414EEE}" presName="sp" presStyleCnt="0"/>
      <dgm:spPr/>
    </dgm:pt>
    <dgm:pt modelId="{235588B8-2032-419B-977B-F3A3D591E349}" type="pres">
      <dgm:prSet presAssocID="{A491FB60-83BE-44AA-AAB7-148932C6F191}" presName="composite" presStyleCnt="0"/>
      <dgm:spPr/>
    </dgm:pt>
    <dgm:pt modelId="{77403E5E-8A9D-4C7C-BD6D-1588CDCEF0DB}" type="pres">
      <dgm:prSet presAssocID="{A491FB60-83BE-44AA-AAB7-148932C6F191}" presName="parentText" presStyleLbl="alignNode1" presStyleIdx="1" presStyleCnt="5">
        <dgm:presLayoutVars>
          <dgm:chMax val="1"/>
          <dgm:bulletEnabled val="1"/>
        </dgm:presLayoutVars>
      </dgm:prSet>
      <dgm:spPr/>
    </dgm:pt>
    <dgm:pt modelId="{717A798C-D78C-4FE4-AD6A-D406ECC91594}" type="pres">
      <dgm:prSet presAssocID="{A491FB60-83BE-44AA-AAB7-148932C6F191}" presName="descendantText" presStyleLbl="alignAcc1" presStyleIdx="1" presStyleCnt="5">
        <dgm:presLayoutVars>
          <dgm:bulletEnabled val="1"/>
        </dgm:presLayoutVars>
      </dgm:prSet>
      <dgm:spPr/>
    </dgm:pt>
    <dgm:pt modelId="{39E89F72-5865-46E5-9F43-0E8622FA84AB}" type="pres">
      <dgm:prSet presAssocID="{F6843ABF-4FDC-459F-B1A3-E88FE227FA3D}" presName="sp" presStyleCnt="0"/>
      <dgm:spPr/>
    </dgm:pt>
    <dgm:pt modelId="{A3F0CE6A-5021-4A97-9417-F1A4D5244ACF}" type="pres">
      <dgm:prSet presAssocID="{FEE7D005-4CE5-4B25-B329-03059CBF5022}" presName="composite" presStyleCnt="0"/>
      <dgm:spPr/>
    </dgm:pt>
    <dgm:pt modelId="{CB49111E-A3EA-45ED-A76C-9743B26DF9BD}" type="pres">
      <dgm:prSet presAssocID="{FEE7D005-4CE5-4B25-B329-03059CBF5022}" presName="parentText" presStyleLbl="alignNode1" presStyleIdx="2" presStyleCnt="5">
        <dgm:presLayoutVars>
          <dgm:chMax val="1"/>
          <dgm:bulletEnabled val="1"/>
        </dgm:presLayoutVars>
      </dgm:prSet>
      <dgm:spPr/>
    </dgm:pt>
    <dgm:pt modelId="{170F34AC-8C2E-44FA-8DBC-F0DD8137222F}" type="pres">
      <dgm:prSet presAssocID="{FEE7D005-4CE5-4B25-B329-03059CBF5022}" presName="descendantText" presStyleLbl="alignAcc1" presStyleIdx="2" presStyleCnt="5">
        <dgm:presLayoutVars>
          <dgm:bulletEnabled val="1"/>
        </dgm:presLayoutVars>
      </dgm:prSet>
      <dgm:spPr/>
    </dgm:pt>
    <dgm:pt modelId="{3303468F-6286-4FCE-B4C5-69E4858F4FCE}" type="pres">
      <dgm:prSet presAssocID="{765B3AE4-9FEB-4259-B96A-89989E39F828}" presName="sp" presStyleCnt="0"/>
      <dgm:spPr/>
    </dgm:pt>
    <dgm:pt modelId="{019FA6AE-026E-4754-9552-46FB9A746839}" type="pres">
      <dgm:prSet presAssocID="{BC3E4E4A-A050-4B5F-ADA0-AB049D9AED25}" presName="composite" presStyleCnt="0"/>
      <dgm:spPr/>
    </dgm:pt>
    <dgm:pt modelId="{748C7CBE-D559-4006-93C4-86B322A06A13}" type="pres">
      <dgm:prSet presAssocID="{BC3E4E4A-A050-4B5F-ADA0-AB049D9AED25}" presName="parentText" presStyleLbl="alignNode1" presStyleIdx="3" presStyleCnt="5">
        <dgm:presLayoutVars>
          <dgm:chMax val="1"/>
          <dgm:bulletEnabled val="1"/>
        </dgm:presLayoutVars>
      </dgm:prSet>
      <dgm:spPr/>
    </dgm:pt>
    <dgm:pt modelId="{DB70B29F-B785-418E-9DB2-6D685945E8BC}" type="pres">
      <dgm:prSet presAssocID="{BC3E4E4A-A050-4B5F-ADA0-AB049D9AED25}" presName="descendantText" presStyleLbl="alignAcc1" presStyleIdx="3" presStyleCnt="5">
        <dgm:presLayoutVars>
          <dgm:bulletEnabled val="1"/>
        </dgm:presLayoutVars>
      </dgm:prSet>
      <dgm:spPr/>
    </dgm:pt>
    <dgm:pt modelId="{FE56F453-7B46-49C6-BDEA-F3B6794A8B59}" type="pres">
      <dgm:prSet presAssocID="{243A802C-D711-44EB-A930-5A5E152C10FE}" presName="sp" presStyleCnt="0"/>
      <dgm:spPr/>
    </dgm:pt>
    <dgm:pt modelId="{5B400362-AEEF-4E16-8600-EE27C1094C78}" type="pres">
      <dgm:prSet presAssocID="{A4F70536-B2CC-4F78-A754-AC8D890E0288}" presName="composite" presStyleCnt="0"/>
      <dgm:spPr/>
    </dgm:pt>
    <dgm:pt modelId="{15C4143B-8AA2-4AB7-8C29-5BC2FF29F172}" type="pres">
      <dgm:prSet presAssocID="{A4F70536-B2CC-4F78-A754-AC8D890E0288}" presName="parentText" presStyleLbl="alignNode1" presStyleIdx="4" presStyleCnt="5">
        <dgm:presLayoutVars>
          <dgm:chMax val="1"/>
          <dgm:bulletEnabled val="1"/>
        </dgm:presLayoutVars>
      </dgm:prSet>
      <dgm:spPr/>
    </dgm:pt>
    <dgm:pt modelId="{F4148DE2-4220-493A-A611-01DB03A85C04}" type="pres">
      <dgm:prSet presAssocID="{A4F70536-B2CC-4F78-A754-AC8D890E0288}" presName="descendantText" presStyleLbl="alignAcc1" presStyleIdx="4" presStyleCnt="5">
        <dgm:presLayoutVars>
          <dgm:bulletEnabled val="1"/>
        </dgm:presLayoutVars>
      </dgm:prSet>
      <dgm:spPr/>
    </dgm:pt>
  </dgm:ptLst>
  <dgm:cxnLst>
    <dgm:cxn modelId="{24559715-229B-47C5-A93F-878FB8FB3F83}" type="presOf" srcId="{013974E2-36C5-402C-93D0-409D91FAC7E5}" destId="{DB70B29F-B785-418E-9DB2-6D685945E8BC}" srcOrd="0" destOrd="0" presId="urn:microsoft.com/office/officeart/2005/8/layout/chevron2"/>
    <dgm:cxn modelId="{6625DD1A-08BB-48E8-AA65-ADA970A012A1}" type="presOf" srcId="{A491FB60-83BE-44AA-AAB7-148932C6F191}" destId="{77403E5E-8A9D-4C7C-BD6D-1588CDCEF0DB}" srcOrd="0" destOrd="0" presId="urn:microsoft.com/office/officeart/2005/8/layout/chevron2"/>
    <dgm:cxn modelId="{082DEC1B-BC9B-4763-9BE4-EBA7281AF8E0}" srcId="{08F5F9BC-12B2-49BB-B071-789AF06B3B62}" destId="{FEE7D005-4CE5-4B25-B329-03059CBF5022}" srcOrd="2" destOrd="0" parTransId="{6AD6AEB4-FE49-4C8C-8836-D4E995DCDDE7}" sibTransId="{765B3AE4-9FEB-4259-B96A-89989E39F828}"/>
    <dgm:cxn modelId="{02EF5227-F8C2-4D2F-9E41-AAB940FFAC34}" type="presOf" srcId="{08F5F9BC-12B2-49BB-B071-789AF06B3B62}" destId="{18F4E0E8-B6F6-4CFD-AA20-2F9CB0AEE1BE}" srcOrd="0" destOrd="0" presId="urn:microsoft.com/office/officeart/2005/8/layout/chevron2"/>
    <dgm:cxn modelId="{A8CD9928-1D4F-41A5-8460-665A56F1D74D}" srcId="{A491FB60-83BE-44AA-AAB7-148932C6F191}" destId="{C29186B1-A968-43E9-8CBD-3671640013D9}" srcOrd="0" destOrd="0" parTransId="{6F061F48-6B9A-40AF-AF7D-EE478EB8C17F}" sibTransId="{9CF3ED23-056C-4686-89D3-B270D55C0E15}"/>
    <dgm:cxn modelId="{E1C8E32B-EB57-4115-BD52-2984D538530C}" srcId="{FEE7D005-4CE5-4B25-B329-03059CBF5022}" destId="{2D5A40C4-1D75-4884-B9E5-0EE99BAF828C}" srcOrd="0" destOrd="0" parTransId="{6BED11CE-FC71-49F0-88D8-EAF4847DCCC2}" sibTransId="{CFFA21AD-5886-4C90-9D06-7353DD5C2644}"/>
    <dgm:cxn modelId="{DC560C3A-E61A-4F2A-8E38-2E48BB30F345}" type="presOf" srcId="{A4F70536-B2CC-4F78-A754-AC8D890E0288}" destId="{15C4143B-8AA2-4AB7-8C29-5BC2FF29F172}" srcOrd="0" destOrd="0" presId="urn:microsoft.com/office/officeart/2005/8/layout/chevron2"/>
    <dgm:cxn modelId="{70C47643-9E2B-40C4-815B-9E506D1D4609}" type="presOf" srcId="{E43C5A58-9933-4D84-B22A-716E4EB9D636}" destId="{E98A49E1-B048-48DD-BA6B-59ADC9CF9D20}" srcOrd="0" destOrd="0" presId="urn:microsoft.com/office/officeart/2005/8/layout/chevron2"/>
    <dgm:cxn modelId="{F6C4554C-4DB5-41C6-B348-6FBF665CF7D1}" srcId="{08F5F9BC-12B2-49BB-B071-789AF06B3B62}" destId="{E43C5A58-9933-4D84-B22A-716E4EB9D636}" srcOrd="0" destOrd="0" parTransId="{33811251-9D24-4F17-A3C6-627E4937FA98}" sibTransId="{DFE6DD67-1D76-4ED3-9992-A70174414EEE}"/>
    <dgm:cxn modelId="{89A4FE6C-E253-412C-B8FC-F9CA9370DC9C}" type="presOf" srcId="{8DD31B26-28DC-460F-B11F-858329C5621E}" destId="{D3F3A812-498E-40FA-BB4A-4078D18DF91E}" srcOrd="0" destOrd="0" presId="urn:microsoft.com/office/officeart/2005/8/layout/chevron2"/>
    <dgm:cxn modelId="{C41C9255-6F95-405A-AA43-5BFA7E252970}" type="presOf" srcId="{073BFEE6-963D-4547-80DC-40784323F203}" destId="{F4148DE2-4220-493A-A611-01DB03A85C04}" srcOrd="0" destOrd="0" presId="urn:microsoft.com/office/officeart/2005/8/layout/chevron2"/>
    <dgm:cxn modelId="{48C21659-8DF2-4F2B-92CB-B4634F09E1AA}" srcId="{A4F70536-B2CC-4F78-A754-AC8D890E0288}" destId="{073BFEE6-963D-4547-80DC-40784323F203}" srcOrd="0" destOrd="0" parTransId="{EA5BF040-8EDC-4FD5-A667-43D8F73EF339}" sibTransId="{7960B9ED-4756-4853-A604-2F3FED68C280}"/>
    <dgm:cxn modelId="{E7814F8B-AFB6-4B0C-A23A-CAA1056E0A38}" type="presOf" srcId="{2D5A40C4-1D75-4884-B9E5-0EE99BAF828C}" destId="{170F34AC-8C2E-44FA-8DBC-F0DD8137222F}" srcOrd="0" destOrd="0" presId="urn:microsoft.com/office/officeart/2005/8/layout/chevron2"/>
    <dgm:cxn modelId="{91DB7094-36FE-46BC-80FC-A79A2626C4E4}" type="presOf" srcId="{BC3E4E4A-A050-4B5F-ADA0-AB049D9AED25}" destId="{748C7CBE-D559-4006-93C4-86B322A06A13}" srcOrd="0" destOrd="0" presId="urn:microsoft.com/office/officeart/2005/8/layout/chevron2"/>
    <dgm:cxn modelId="{E0899EC6-AFB0-4F5F-A912-6FE252135A33}" srcId="{08F5F9BC-12B2-49BB-B071-789AF06B3B62}" destId="{A4F70536-B2CC-4F78-A754-AC8D890E0288}" srcOrd="4" destOrd="0" parTransId="{13C4A31D-04E5-4B0C-84E4-EBFC7467365E}" sibTransId="{AED89195-AA8E-486C-9B81-28D57F87EBA4}"/>
    <dgm:cxn modelId="{CC7532D7-A006-4487-B2C3-02EB9E0BEE0F}" type="presOf" srcId="{C29186B1-A968-43E9-8CBD-3671640013D9}" destId="{717A798C-D78C-4FE4-AD6A-D406ECC91594}" srcOrd="0" destOrd="0" presId="urn:microsoft.com/office/officeart/2005/8/layout/chevron2"/>
    <dgm:cxn modelId="{3B1988DD-C853-476F-A6CF-75735D7C2310}" srcId="{E43C5A58-9933-4D84-B22A-716E4EB9D636}" destId="{8DD31B26-28DC-460F-B11F-858329C5621E}" srcOrd="0" destOrd="0" parTransId="{850E9A82-BEF6-414B-8BA1-843BE2AD650C}" sibTransId="{506014F4-33C2-45D9-86E8-3DC1F7E8B6FC}"/>
    <dgm:cxn modelId="{3FA161E1-2D78-424C-B41F-A35639365BEB}" srcId="{08F5F9BC-12B2-49BB-B071-789AF06B3B62}" destId="{BC3E4E4A-A050-4B5F-ADA0-AB049D9AED25}" srcOrd="3" destOrd="0" parTransId="{C87181B0-407C-4413-8D96-EF8A62DE2813}" sibTransId="{243A802C-D711-44EB-A930-5A5E152C10FE}"/>
    <dgm:cxn modelId="{22D411EB-E585-453A-82D1-C40A8A915B56}" srcId="{BC3E4E4A-A050-4B5F-ADA0-AB049D9AED25}" destId="{013974E2-36C5-402C-93D0-409D91FAC7E5}" srcOrd="0" destOrd="0" parTransId="{1F826C48-1342-4756-9D59-DFACCAF5F29E}" sibTransId="{513BD9FF-D9D3-4698-9CE1-B4E1D4C9A463}"/>
    <dgm:cxn modelId="{2DF701F1-8A5A-47F7-AA4C-1EB8671BFE9D}" type="presOf" srcId="{FEE7D005-4CE5-4B25-B329-03059CBF5022}" destId="{CB49111E-A3EA-45ED-A76C-9743B26DF9BD}" srcOrd="0" destOrd="0" presId="urn:microsoft.com/office/officeart/2005/8/layout/chevron2"/>
    <dgm:cxn modelId="{C6D2E6F4-534A-48AF-B733-35C42E960170}" srcId="{08F5F9BC-12B2-49BB-B071-789AF06B3B62}" destId="{A491FB60-83BE-44AA-AAB7-148932C6F191}" srcOrd="1" destOrd="0" parTransId="{E9D58863-84AE-4C03-89DD-BE83F1FDE946}" sibTransId="{F6843ABF-4FDC-459F-B1A3-E88FE227FA3D}"/>
    <dgm:cxn modelId="{DEDB63F9-7097-41C3-9531-73F644CDC031}" type="presParOf" srcId="{18F4E0E8-B6F6-4CFD-AA20-2F9CB0AEE1BE}" destId="{E18A3903-D816-465E-BE18-E9847A1BAF3E}" srcOrd="0" destOrd="0" presId="urn:microsoft.com/office/officeart/2005/8/layout/chevron2"/>
    <dgm:cxn modelId="{6DC141AE-2877-4741-A47C-7611C0DD3837}" type="presParOf" srcId="{E18A3903-D816-465E-BE18-E9847A1BAF3E}" destId="{E98A49E1-B048-48DD-BA6B-59ADC9CF9D20}" srcOrd="0" destOrd="0" presId="urn:microsoft.com/office/officeart/2005/8/layout/chevron2"/>
    <dgm:cxn modelId="{F5366C7B-A6A6-496A-9B4D-7754535742F7}" type="presParOf" srcId="{E18A3903-D816-465E-BE18-E9847A1BAF3E}" destId="{D3F3A812-498E-40FA-BB4A-4078D18DF91E}" srcOrd="1" destOrd="0" presId="urn:microsoft.com/office/officeart/2005/8/layout/chevron2"/>
    <dgm:cxn modelId="{2941BEBC-9A47-433E-BA87-48977C877A47}" type="presParOf" srcId="{18F4E0E8-B6F6-4CFD-AA20-2F9CB0AEE1BE}" destId="{E69CFE80-FD62-4DEE-9C4C-338B9AE21427}" srcOrd="1" destOrd="0" presId="urn:microsoft.com/office/officeart/2005/8/layout/chevron2"/>
    <dgm:cxn modelId="{A32E3A55-DB7A-4AAF-82D5-78DAC23878B7}" type="presParOf" srcId="{18F4E0E8-B6F6-4CFD-AA20-2F9CB0AEE1BE}" destId="{235588B8-2032-419B-977B-F3A3D591E349}" srcOrd="2" destOrd="0" presId="urn:microsoft.com/office/officeart/2005/8/layout/chevron2"/>
    <dgm:cxn modelId="{7C8C45D6-0EFF-455C-904B-AB22B14D7749}" type="presParOf" srcId="{235588B8-2032-419B-977B-F3A3D591E349}" destId="{77403E5E-8A9D-4C7C-BD6D-1588CDCEF0DB}" srcOrd="0" destOrd="0" presId="urn:microsoft.com/office/officeart/2005/8/layout/chevron2"/>
    <dgm:cxn modelId="{28EC20FF-22EA-4867-91F4-DAB90649C821}" type="presParOf" srcId="{235588B8-2032-419B-977B-F3A3D591E349}" destId="{717A798C-D78C-4FE4-AD6A-D406ECC91594}" srcOrd="1" destOrd="0" presId="urn:microsoft.com/office/officeart/2005/8/layout/chevron2"/>
    <dgm:cxn modelId="{E93A990C-23F7-42E0-A2A7-BA17CCCB4949}" type="presParOf" srcId="{18F4E0E8-B6F6-4CFD-AA20-2F9CB0AEE1BE}" destId="{39E89F72-5865-46E5-9F43-0E8622FA84AB}" srcOrd="3" destOrd="0" presId="urn:microsoft.com/office/officeart/2005/8/layout/chevron2"/>
    <dgm:cxn modelId="{BE46233F-2E87-4D99-A268-9A37E672B850}" type="presParOf" srcId="{18F4E0E8-B6F6-4CFD-AA20-2F9CB0AEE1BE}" destId="{A3F0CE6A-5021-4A97-9417-F1A4D5244ACF}" srcOrd="4" destOrd="0" presId="urn:microsoft.com/office/officeart/2005/8/layout/chevron2"/>
    <dgm:cxn modelId="{511AD4F6-0F4C-456F-97A9-CAE2DFE44A85}" type="presParOf" srcId="{A3F0CE6A-5021-4A97-9417-F1A4D5244ACF}" destId="{CB49111E-A3EA-45ED-A76C-9743B26DF9BD}" srcOrd="0" destOrd="0" presId="urn:microsoft.com/office/officeart/2005/8/layout/chevron2"/>
    <dgm:cxn modelId="{70151F64-5CC3-472E-8E7B-908701C825C0}" type="presParOf" srcId="{A3F0CE6A-5021-4A97-9417-F1A4D5244ACF}" destId="{170F34AC-8C2E-44FA-8DBC-F0DD8137222F}" srcOrd="1" destOrd="0" presId="urn:microsoft.com/office/officeart/2005/8/layout/chevron2"/>
    <dgm:cxn modelId="{30916C7E-3255-4DC6-BFBD-767646B812DD}" type="presParOf" srcId="{18F4E0E8-B6F6-4CFD-AA20-2F9CB0AEE1BE}" destId="{3303468F-6286-4FCE-B4C5-69E4858F4FCE}" srcOrd="5" destOrd="0" presId="urn:microsoft.com/office/officeart/2005/8/layout/chevron2"/>
    <dgm:cxn modelId="{58A9EE2D-D357-4150-BC4D-7C4ECE1EF12D}" type="presParOf" srcId="{18F4E0E8-B6F6-4CFD-AA20-2F9CB0AEE1BE}" destId="{019FA6AE-026E-4754-9552-46FB9A746839}" srcOrd="6" destOrd="0" presId="urn:microsoft.com/office/officeart/2005/8/layout/chevron2"/>
    <dgm:cxn modelId="{FADCBD94-71CD-4C55-B375-E34872EC5EFD}" type="presParOf" srcId="{019FA6AE-026E-4754-9552-46FB9A746839}" destId="{748C7CBE-D559-4006-93C4-86B322A06A13}" srcOrd="0" destOrd="0" presId="urn:microsoft.com/office/officeart/2005/8/layout/chevron2"/>
    <dgm:cxn modelId="{9FBD63F2-C63C-49CB-888E-B36C224744DE}" type="presParOf" srcId="{019FA6AE-026E-4754-9552-46FB9A746839}" destId="{DB70B29F-B785-418E-9DB2-6D685945E8BC}" srcOrd="1" destOrd="0" presId="urn:microsoft.com/office/officeart/2005/8/layout/chevron2"/>
    <dgm:cxn modelId="{D1233DA6-4541-439A-8AA2-9EC0ADE64935}" type="presParOf" srcId="{18F4E0E8-B6F6-4CFD-AA20-2F9CB0AEE1BE}" destId="{FE56F453-7B46-49C6-BDEA-F3B6794A8B59}" srcOrd="7" destOrd="0" presId="urn:microsoft.com/office/officeart/2005/8/layout/chevron2"/>
    <dgm:cxn modelId="{E231E5FC-76B2-4B2F-8E47-C78B4015E380}" type="presParOf" srcId="{18F4E0E8-B6F6-4CFD-AA20-2F9CB0AEE1BE}" destId="{5B400362-AEEF-4E16-8600-EE27C1094C78}" srcOrd="8" destOrd="0" presId="urn:microsoft.com/office/officeart/2005/8/layout/chevron2"/>
    <dgm:cxn modelId="{76BA1957-67AF-40B5-A8B6-9A036E34418C}" type="presParOf" srcId="{5B400362-AEEF-4E16-8600-EE27C1094C78}" destId="{15C4143B-8AA2-4AB7-8C29-5BC2FF29F172}" srcOrd="0" destOrd="0" presId="urn:microsoft.com/office/officeart/2005/8/layout/chevron2"/>
    <dgm:cxn modelId="{9A730805-2172-49F4-BE78-CC6FCAB05769}" type="presParOf" srcId="{5B400362-AEEF-4E16-8600-EE27C1094C78}" destId="{F4148DE2-4220-493A-A611-01DB03A85C04}" srcOrd="1" destOrd="0" presId="urn:microsoft.com/office/officeart/2005/8/layout/chevron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E78991B-A796-4976-9000-A077684E462C}"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s-CL"/>
        </a:p>
      </dgm:t>
    </dgm:pt>
    <dgm:pt modelId="{2290212D-1585-4D65-A018-30440063DA6F}">
      <dgm:prSet phldrT="[Texto]" phldr="0" custT="1"/>
      <dgm:spPr/>
      <dgm:t>
        <a:bodyPr/>
        <a:lstStyle/>
        <a:p>
          <a:r>
            <a:rPr lang="es-CL" sz="2000" dirty="0">
              <a:latin typeface="Arial" panose="020B0604020202020204" pitchFamily="34" charset="0"/>
              <a:cs typeface="Arial" panose="020B0604020202020204" pitchFamily="34" charset="0"/>
            </a:rPr>
            <a:t>Fase 1</a:t>
          </a:r>
        </a:p>
        <a:p>
          <a:r>
            <a:rPr lang="es-CL" sz="2000" dirty="0">
              <a:latin typeface="Arial" panose="020B0604020202020204" pitchFamily="34" charset="0"/>
              <a:cs typeface="Arial" panose="020B0604020202020204" pitchFamily="34" charset="0"/>
            </a:rPr>
            <a:t>Planificación</a:t>
          </a:r>
        </a:p>
      </dgm:t>
    </dgm:pt>
    <dgm:pt modelId="{CDBFF400-EB13-41F6-BD53-154F74528EA1}" type="parTrans" cxnId="{EF129EA0-94C0-455A-A359-679A502C8FF2}">
      <dgm:prSet/>
      <dgm:spPr/>
      <dgm:t>
        <a:bodyPr/>
        <a:lstStyle/>
        <a:p>
          <a:endParaRPr lang="es-CL"/>
        </a:p>
      </dgm:t>
    </dgm:pt>
    <dgm:pt modelId="{F06A54E9-DC44-43EE-A344-2B7904981F39}" type="sibTrans" cxnId="{EF129EA0-94C0-455A-A359-679A502C8FF2}">
      <dgm:prSet/>
      <dgm:spPr/>
      <dgm:t>
        <a:bodyPr/>
        <a:lstStyle/>
        <a:p>
          <a:endParaRPr lang="es-CL"/>
        </a:p>
      </dgm:t>
    </dgm:pt>
    <dgm:pt modelId="{5A080CD9-C3EF-4475-99FA-7A323D722745}">
      <dgm:prSet phldrT="[Texto]" phldr="0"/>
      <dgm:spPr/>
      <dgm:t>
        <a:bodyPr/>
        <a:lstStyle/>
        <a:p>
          <a:endParaRPr lang="es-CL" dirty="0"/>
        </a:p>
      </dgm:t>
    </dgm:pt>
    <dgm:pt modelId="{E987EDCE-BAB2-43BB-B7A1-C9594015386D}" type="parTrans" cxnId="{95B79275-E664-4BEC-9507-8B6D4715923F}">
      <dgm:prSet/>
      <dgm:spPr/>
      <dgm:t>
        <a:bodyPr/>
        <a:lstStyle/>
        <a:p>
          <a:endParaRPr lang="es-CL"/>
        </a:p>
      </dgm:t>
    </dgm:pt>
    <dgm:pt modelId="{D7BFE317-898C-4B0A-8B35-3015064EAF73}" type="sibTrans" cxnId="{95B79275-E664-4BEC-9507-8B6D4715923F}">
      <dgm:prSet/>
      <dgm:spPr/>
      <dgm:t>
        <a:bodyPr/>
        <a:lstStyle/>
        <a:p>
          <a:endParaRPr lang="es-CL"/>
        </a:p>
      </dgm:t>
    </dgm:pt>
    <dgm:pt modelId="{2F0169E9-77CE-4547-A352-086DC4DD756E}">
      <dgm:prSet phldrT="[Texto]" phldr="0" custT="1"/>
      <dgm:spPr/>
      <dgm:t>
        <a:bodyPr/>
        <a:lstStyle/>
        <a:p>
          <a:r>
            <a:rPr lang="es-CL" sz="2000" dirty="0">
              <a:latin typeface="Arial" panose="020B0604020202020204" pitchFamily="34" charset="0"/>
              <a:cs typeface="Arial" panose="020B0604020202020204" pitchFamily="34" charset="0"/>
            </a:rPr>
            <a:t>Fase 2</a:t>
          </a:r>
        </a:p>
        <a:p>
          <a:r>
            <a:rPr lang="es-CL" sz="2000" dirty="0">
              <a:latin typeface="Arial" panose="020B0604020202020204" pitchFamily="34" charset="0"/>
              <a:cs typeface="Arial" panose="020B0604020202020204" pitchFamily="34" charset="0"/>
            </a:rPr>
            <a:t>Desarrollo</a:t>
          </a:r>
        </a:p>
      </dgm:t>
    </dgm:pt>
    <dgm:pt modelId="{5AF8D359-4292-48A3-82AD-EC9EC50E9AC6}" type="parTrans" cxnId="{E918F7AB-EBA9-4F38-A617-0AE96C8EA27E}">
      <dgm:prSet/>
      <dgm:spPr/>
      <dgm:t>
        <a:bodyPr/>
        <a:lstStyle/>
        <a:p>
          <a:endParaRPr lang="es-CL"/>
        </a:p>
      </dgm:t>
    </dgm:pt>
    <dgm:pt modelId="{661E0C9D-0EE1-4653-AE38-2C71BBFF5567}" type="sibTrans" cxnId="{E918F7AB-EBA9-4F38-A617-0AE96C8EA27E}">
      <dgm:prSet/>
      <dgm:spPr/>
      <dgm:t>
        <a:bodyPr/>
        <a:lstStyle/>
        <a:p>
          <a:endParaRPr lang="es-CL"/>
        </a:p>
      </dgm:t>
    </dgm:pt>
    <dgm:pt modelId="{E0F9A84C-D93E-443E-8A56-576D4F1229A0}">
      <dgm:prSet phldrT="[Texto]" phldr="0" custT="1"/>
      <dgm:spPr/>
      <dgm:t>
        <a:bodyPr/>
        <a:lstStyle/>
        <a:p>
          <a:r>
            <a:rPr lang="es-CL" sz="2000" dirty="0">
              <a:latin typeface="Arial" panose="020B0604020202020204" pitchFamily="34" charset="0"/>
              <a:cs typeface="Arial" panose="020B0604020202020204" pitchFamily="34" charset="0"/>
            </a:rPr>
            <a:t>Fase 3</a:t>
          </a:r>
        </a:p>
        <a:p>
          <a:r>
            <a:rPr lang="es-CL" sz="2000" dirty="0">
              <a:latin typeface="Arial" panose="020B0604020202020204" pitchFamily="34" charset="0"/>
              <a:cs typeface="Arial" panose="020B0604020202020204" pitchFamily="34" charset="0"/>
            </a:rPr>
            <a:t>Cierre</a:t>
          </a:r>
        </a:p>
      </dgm:t>
    </dgm:pt>
    <dgm:pt modelId="{0F078970-0D4B-441C-A5E3-0C64EAAAE819}" type="parTrans" cxnId="{9B79C9A8-3C41-4EE4-A9A0-9AE65D67DF4B}">
      <dgm:prSet/>
      <dgm:spPr/>
      <dgm:t>
        <a:bodyPr/>
        <a:lstStyle/>
        <a:p>
          <a:endParaRPr lang="es-CL"/>
        </a:p>
      </dgm:t>
    </dgm:pt>
    <dgm:pt modelId="{7837D2E6-7C8D-4B64-BB11-805E6448FD6B}" type="sibTrans" cxnId="{9B79C9A8-3C41-4EE4-A9A0-9AE65D67DF4B}">
      <dgm:prSet/>
      <dgm:spPr/>
      <dgm:t>
        <a:bodyPr/>
        <a:lstStyle/>
        <a:p>
          <a:endParaRPr lang="es-CL"/>
        </a:p>
      </dgm:t>
    </dgm:pt>
    <dgm:pt modelId="{49DF8BA4-4FF2-46D7-88A9-3D2DAA5A10AA}" type="pres">
      <dgm:prSet presAssocID="{9E78991B-A796-4976-9000-A077684E462C}" presName="rootnode" presStyleCnt="0">
        <dgm:presLayoutVars>
          <dgm:chMax/>
          <dgm:chPref/>
          <dgm:dir/>
          <dgm:animLvl val="lvl"/>
        </dgm:presLayoutVars>
      </dgm:prSet>
      <dgm:spPr/>
    </dgm:pt>
    <dgm:pt modelId="{34602570-2F6A-496F-97BB-3B3861B7F416}" type="pres">
      <dgm:prSet presAssocID="{2290212D-1585-4D65-A018-30440063DA6F}" presName="composite" presStyleCnt="0"/>
      <dgm:spPr/>
    </dgm:pt>
    <dgm:pt modelId="{D49D0902-C0C4-4E6F-9EAC-C029931848B0}" type="pres">
      <dgm:prSet presAssocID="{2290212D-1585-4D65-A018-30440063DA6F}" presName="bentUpArrow1" presStyleLbl="alignImgPlace1" presStyleIdx="0" presStyleCnt="2" custLinFactNeighborX="22843" custLinFactNeighborY="14510"/>
      <dgm:spPr/>
    </dgm:pt>
    <dgm:pt modelId="{D88FF295-6EC6-4EDC-B8B1-600ADA33CE3D}" type="pres">
      <dgm:prSet presAssocID="{2290212D-1585-4D65-A018-30440063DA6F}" presName="ParentText" presStyleLbl="node1" presStyleIdx="0" presStyleCnt="3">
        <dgm:presLayoutVars>
          <dgm:chMax val="1"/>
          <dgm:chPref val="1"/>
          <dgm:bulletEnabled val="1"/>
        </dgm:presLayoutVars>
      </dgm:prSet>
      <dgm:spPr/>
    </dgm:pt>
    <dgm:pt modelId="{3E17D011-F64A-4087-B228-1C798E0F55CD}" type="pres">
      <dgm:prSet presAssocID="{2290212D-1585-4D65-A018-30440063DA6F}" presName="ChildText" presStyleLbl="revTx" presStyleIdx="0" presStyleCnt="2">
        <dgm:presLayoutVars>
          <dgm:chMax val="0"/>
          <dgm:chPref val="0"/>
          <dgm:bulletEnabled val="1"/>
        </dgm:presLayoutVars>
      </dgm:prSet>
      <dgm:spPr/>
    </dgm:pt>
    <dgm:pt modelId="{1B6F1E90-5D9E-4BF1-A6FF-7BB343BF5C1D}" type="pres">
      <dgm:prSet presAssocID="{F06A54E9-DC44-43EE-A344-2B7904981F39}" presName="sibTrans" presStyleCnt="0"/>
      <dgm:spPr/>
    </dgm:pt>
    <dgm:pt modelId="{342E4F4B-5822-4729-A43B-CE035172A4E1}" type="pres">
      <dgm:prSet presAssocID="{2F0169E9-77CE-4547-A352-086DC4DD756E}" presName="composite" presStyleCnt="0"/>
      <dgm:spPr/>
    </dgm:pt>
    <dgm:pt modelId="{7503B834-BEC0-4EAD-B942-636D52F7851D}" type="pres">
      <dgm:prSet presAssocID="{2F0169E9-77CE-4547-A352-086DC4DD756E}" presName="bentUpArrow1" presStyleLbl="alignImgPlace1" presStyleIdx="1" presStyleCnt="2" custLinFactNeighborX="-2867" custLinFactNeighborY="41036"/>
      <dgm:spPr/>
    </dgm:pt>
    <dgm:pt modelId="{A6F175EE-11D8-4D64-8424-1685FBDCDE75}" type="pres">
      <dgm:prSet presAssocID="{2F0169E9-77CE-4547-A352-086DC4DD756E}" presName="ParentText" presStyleLbl="node1" presStyleIdx="1" presStyleCnt="3" custLinFactNeighborX="-23473" custLinFactNeighborY="18933">
        <dgm:presLayoutVars>
          <dgm:chMax val="1"/>
          <dgm:chPref val="1"/>
          <dgm:bulletEnabled val="1"/>
        </dgm:presLayoutVars>
      </dgm:prSet>
      <dgm:spPr/>
    </dgm:pt>
    <dgm:pt modelId="{FD331015-CC26-418B-BAF2-67AB5FA2100A}" type="pres">
      <dgm:prSet presAssocID="{2F0169E9-77CE-4547-A352-086DC4DD756E}" presName="ChildText" presStyleLbl="revTx" presStyleIdx="1" presStyleCnt="2" custScaleX="478729" custLinFactX="100000" custLinFactNeighborX="146689" custLinFactNeighborY="22152">
        <dgm:presLayoutVars>
          <dgm:chMax val="0"/>
          <dgm:chPref val="0"/>
          <dgm:bulletEnabled val="1"/>
        </dgm:presLayoutVars>
      </dgm:prSet>
      <dgm:spPr/>
    </dgm:pt>
    <dgm:pt modelId="{7A2D073B-CDB1-4F52-8041-83CAA3FEA675}" type="pres">
      <dgm:prSet presAssocID="{661E0C9D-0EE1-4653-AE38-2C71BBFF5567}" presName="sibTrans" presStyleCnt="0"/>
      <dgm:spPr/>
    </dgm:pt>
    <dgm:pt modelId="{C9DE2F82-2AB9-4EB9-B277-69619EF63124}" type="pres">
      <dgm:prSet presAssocID="{E0F9A84C-D93E-443E-8A56-576D4F1229A0}" presName="composite" presStyleCnt="0"/>
      <dgm:spPr/>
    </dgm:pt>
    <dgm:pt modelId="{5FB67994-81C3-42C6-A69A-FD4D449A4293}" type="pres">
      <dgm:prSet presAssocID="{E0F9A84C-D93E-443E-8A56-576D4F1229A0}" presName="ParentText" presStyleLbl="node1" presStyleIdx="2" presStyleCnt="3" custLinFactNeighborX="34606" custLinFactNeighborY="28759">
        <dgm:presLayoutVars>
          <dgm:chMax val="1"/>
          <dgm:chPref val="1"/>
          <dgm:bulletEnabled val="1"/>
        </dgm:presLayoutVars>
      </dgm:prSet>
      <dgm:spPr/>
    </dgm:pt>
  </dgm:ptLst>
  <dgm:cxnLst>
    <dgm:cxn modelId="{6DC40101-46DC-4C02-87D3-30AACD192F51}" type="presOf" srcId="{E0F9A84C-D93E-443E-8A56-576D4F1229A0}" destId="{5FB67994-81C3-42C6-A69A-FD4D449A4293}" srcOrd="0" destOrd="0" presId="urn:microsoft.com/office/officeart/2005/8/layout/StepDownProcess"/>
    <dgm:cxn modelId="{78A4525B-0B52-48ED-ACE2-254CDFD93AFB}" type="presOf" srcId="{9E78991B-A796-4976-9000-A077684E462C}" destId="{49DF8BA4-4FF2-46D7-88A9-3D2DAA5A10AA}" srcOrd="0" destOrd="0" presId="urn:microsoft.com/office/officeart/2005/8/layout/StepDownProcess"/>
    <dgm:cxn modelId="{84BEEF64-0553-4434-B401-C6F36AEA499B}" type="presOf" srcId="{5A080CD9-C3EF-4475-99FA-7A323D722745}" destId="{3E17D011-F64A-4087-B228-1C798E0F55CD}" srcOrd="0" destOrd="0" presId="urn:microsoft.com/office/officeart/2005/8/layout/StepDownProcess"/>
    <dgm:cxn modelId="{7BAB7E48-A1AE-45ED-9AB6-7B888C105D50}" type="presOf" srcId="{2290212D-1585-4D65-A018-30440063DA6F}" destId="{D88FF295-6EC6-4EDC-B8B1-600ADA33CE3D}" srcOrd="0" destOrd="0" presId="urn:microsoft.com/office/officeart/2005/8/layout/StepDownProcess"/>
    <dgm:cxn modelId="{95B79275-E664-4BEC-9507-8B6D4715923F}" srcId="{2290212D-1585-4D65-A018-30440063DA6F}" destId="{5A080CD9-C3EF-4475-99FA-7A323D722745}" srcOrd="0" destOrd="0" parTransId="{E987EDCE-BAB2-43BB-B7A1-C9594015386D}" sibTransId="{D7BFE317-898C-4B0A-8B35-3015064EAF73}"/>
    <dgm:cxn modelId="{EF129EA0-94C0-455A-A359-679A502C8FF2}" srcId="{9E78991B-A796-4976-9000-A077684E462C}" destId="{2290212D-1585-4D65-A018-30440063DA6F}" srcOrd="0" destOrd="0" parTransId="{CDBFF400-EB13-41F6-BD53-154F74528EA1}" sibTransId="{F06A54E9-DC44-43EE-A344-2B7904981F39}"/>
    <dgm:cxn modelId="{9B79C9A8-3C41-4EE4-A9A0-9AE65D67DF4B}" srcId="{9E78991B-A796-4976-9000-A077684E462C}" destId="{E0F9A84C-D93E-443E-8A56-576D4F1229A0}" srcOrd="2" destOrd="0" parTransId="{0F078970-0D4B-441C-A5E3-0C64EAAAE819}" sibTransId="{7837D2E6-7C8D-4B64-BB11-805E6448FD6B}"/>
    <dgm:cxn modelId="{E918F7AB-EBA9-4F38-A617-0AE96C8EA27E}" srcId="{9E78991B-A796-4976-9000-A077684E462C}" destId="{2F0169E9-77CE-4547-A352-086DC4DD756E}" srcOrd="1" destOrd="0" parTransId="{5AF8D359-4292-48A3-82AD-EC9EC50E9AC6}" sibTransId="{661E0C9D-0EE1-4653-AE38-2C71BBFF5567}"/>
    <dgm:cxn modelId="{BE6EEABE-9986-4EE0-A251-43B3C8CF7FE4}" type="presOf" srcId="{2F0169E9-77CE-4547-A352-086DC4DD756E}" destId="{A6F175EE-11D8-4D64-8424-1685FBDCDE75}" srcOrd="0" destOrd="0" presId="urn:microsoft.com/office/officeart/2005/8/layout/StepDownProcess"/>
    <dgm:cxn modelId="{A5E5FAD0-91DD-4189-8F60-5FC520DA7538}" type="presParOf" srcId="{49DF8BA4-4FF2-46D7-88A9-3D2DAA5A10AA}" destId="{34602570-2F6A-496F-97BB-3B3861B7F416}" srcOrd="0" destOrd="0" presId="urn:microsoft.com/office/officeart/2005/8/layout/StepDownProcess"/>
    <dgm:cxn modelId="{4B42FF7B-254A-4C32-A987-6F790DBDA2CB}" type="presParOf" srcId="{34602570-2F6A-496F-97BB-3B3861B7F416}" destId="{D49D0902-C0C4-4E6F-9EAC-C029931848B0}" srcOrd="0" destOrd="0" presId="urn:microsoft.com/office/officeart/2005/8/layout/StepDownProcess"/>
    <dgm:cxn modelId="{836C11AA-C2EE-4EF2-8B8F-B4ECA981AEEB}" type="presParOf" srcId="{34602570-2F6A-496F-97BB-3B3861B7F416}" destId="{D88FF295-6EC6-4EDC-B8B1-600ADA33CE3D}" srcOrd="1" destOrd="0" presId="urn:microsoft.com/office/officeart/2005/8/layout/StepDownProcess"/>
    <dgm:cxn modelId="{50AB1DBE-EFD9-4083-8B68-1B6BB9784B31}" type="presParOf" srcId="{34602570-2F6A-496F-97BB-3B3861B7F416}" destId="{3E17D011-F64A-4087-B228-1C798E0F55CD}" srcOrd="2" destOrd="0" presId="urn:microsoft.com/office/officeart/2005/8/layout/StepDownProcess"/>
    <dgm:cxn modelId="{EEBC5C92-0868-41D1-B15F-AD9ECCA53E25}" type="presParOf" srcId="{49DF8BA4-4FF2-46D7-88A9-3D2DAA5A10AA}" destId="{1B6F1E90-5D9E-4BF1-A6FF-7BB343BF5C1D}" srcOrd="1" destOrd="0" presId="urn:microsoft.com/office/officeart/2005/8/layout/StepDownProcess"/>
    <dgm:cxn modelId="{10340EDA-6E70-41D2-A4E7-1ECCA1FE4A64}" type="presParOf" srcId="{49DF8BA4-4FF2-46D7-88A9-3D2DAA5A10AA}" destId="{342E4F4B-5822-4729-A43B-CE035172A4E1}" srcOrd="2" destOrd="0" presId="urn:microsoft.com/office/officeart/2005/8/layout/StepDownProcess"/>
    <dgm:cxn modelId="{2E1314BC-DCCD-4EE8-B36F-9D448FB2519F}" type="presParOf" srcId="{342E4F4B-5822-4729-A43B-CE035172A4E1}" destId="{7503B834-BEC0-4EAD-B942-636D52F7851D}" srcOrd="0" destOrd="0" presId="urn:microsoft.com/office/officeart/2005/8/layout/StepDownProcess"/>
    <dgm:cxn modelId="{E1FFAB11-2CE2-42BC-836D-B5F6590A0EB7}" type="presParOf" srcId="{342E4F4B-5822-4729-A43B-CE035172A4E1}" destId="{A6F175EE-11D8-4D64-8424-1685FBDCDE75}" srcOrd="1" destOrd="0" presId="urn:microsoft.com/office/officeart/2005/8/layout/StepDownProcess"/>
    <dgm:cxn modelId="{B1B4C2F8-10B9-41D3-86A6-C3367ADF866D}" type="presParOf" srcId="{342E4F4B-5822-4729-A43B-CE035172A4E1}" destId="{FD331015-CC26-418B-BAF2-67AB5FA2100A}" srcOrd="2" destOrd="0" presId="urn:microsoft.com/office/officeart/2005/8/layout/StepDownProcess"/>
    <dgm:cxn modelId="{F8A946B2-F03F-403F-ADC5-4F064E66BA4C}" type="presParOf" srcId="{49DF8BA4-4FF2-46D7-88A9-3D2DAA5A10AA}" destId="{7A2D073B-CDB1-4F52-8041-83CAA3FEA675}" srcOrd="3" destOrd="0" presId="urn:microsoft.com/office/officeart/2005/8/layout/StepDownProcess"/>
    <dgm:cxn modelId="{C01A84C7-C1B8-44B8-9597-A48E3A875BD9}" type="presParOf" srcId="{49DF8BA4-4FF2-46D7-88A9-3D2DAA5A10AA}" destId="{C9DE2F82-2AB9-4EB9-B277-69619EF63124}" srcOrd="4" destOrd="0" presId="urn:microsoft.com/office/officeart/2005/8/layout/StepDownProcess"/>
    <dgm:cxn modelId="{E0255689-44C5-4784-8181-9E53795C541E}" type="presParOf" srcId="{C9DE2F82-2AB9-4EB9-B277-69619EF63124}" destId="{5FB67994-81C3-42C6-A69A-FD4D449A4293}" srcOrd="0"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8A49E1-B048-48DD-BA6B-59ADC9CF9D20}">
      <dsp:nvSpPr>
        <dsp:cNvPr id="0" name=""/>
        <dsp:cNvSpPr/>
      </dsp:nvSpPr>
      <dsp:spPr>
        <a:xfrm rot="5400000">
          <a:off x="-141729" y="141981"/>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endParaRPr lang="es-CL" sz="1700" kern="1200"/>
        </a:p>
      </dsp:txBody>
      <dsp:txXfrm rot="-5400000">
        <a:off x="1" y="330955"/>
        <a:ext cx="661405" cy="283459"/>
      </dsp:txXfrm>
    </dsp:sp>
    <dsp:sp modelId="{D3F3A812-498E-40FA-BB4A-4078D18DF91E}">
      <dsp:nvSpPr>
        <dsp:cNvPr id="0" name=""/>
        <dsp:cNvSpPr/>
      </dsp:nvSpPr>
      <dsp:spPr>
        <a:xfrm rot="5400000">
          <a:off x="3176888" y="-2515230"/>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Análisis</a:t>
          </a:r>
        </a:p>
      </dsp:txBody>
      <dsp:txXfrm rot="-5400000">
        <a:off x="661406" y="30233"/>
        <a:ext cx="5615146" cy="554199"/>
      </dsp:txXfrm>
    </dsp:sp>
    <dsp:sp modelId="{77403E5E-8A9D-4C7C-BD6D-1588CDCEF0DB}">
      <dsp:nvSpPr>
        <dsp:cNvPr id="0" name=""/>
        <dsp:cNvSpPr/>
      </dsp:nvSpPr>
      <dsp:spPr>
        <a:xfrm rot="5400000">
          <a:off x="-141729" y="967704"/>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endParaRPr lang="es-CL" sz="1700" kern="1200"/>
        </a:p>
      </dsp:txBody>
      <dsp:txXfrm rot="-5400000">
        <a:off x="1" y="1156678"/>
        <a:ext cx="661405" cy="283459"/>
      </dsp:txXfrm>
    </dsp:sp>
    <dsp:sp modelId="{717A798C-D78C-4FE4-AD6A-D406ECC91594}">
      <dsp:nvSpPr>
        <dsp:cNvPr id="0" name=""/>
        <dsp:cNvSpPr/>
      </dsp:nvSpPr>
      <dsp:spPr>
        <a:xfrm rot="5400000">
          <a:off x="3176888" y="-1689507"/>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Diseño</a:t>
          </a:r>
        </a:p>
      </dsp:txBody>
      <dsp:txXfrm rot="-5400000">
        <a:off x="661406" y="855956"/>
        <a:ext cx="5615146" cy="554199"/>
      </dsp:txXfrm>
    </dsp:sp>
    <dsp:sp modelId="{CB49111E-A3EA-45ED-A76C-9743B26DF9BD}">
      <dsp:nvSpPr>
        <dsp:cNvPr id="0" name=""/>
        <dsp:cNvSpPr/>
      </dsp:nvSpPr>
      <dsp:spPr>
        <a:xfrm rot="5400000">
          <a:off x="-141729" y="1793427"/>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endParaRPr lang="es-CL" sz="1700" kern="1200" dirty="0"/>
        </a:p>
      </dsp:txBody>
      <dsp:txXfrm rot="-5400000">
        <a:off x="1" y="1982401"/>
        <a:ext cx="661405" cy="283459"/>
      </dsp:txXfrm>
    </dsp:sp>
    <dsp:sp modelId="{170F34AC-8C2E-44FA-8DBC-F0DD8137222F}">
      <dsp:nvSpPr>
        <dsp:cNvPr id="0" name=""/>
        <dsp:cNvSpPr/>
      </dsp:nvSpPr>
      <dsp:spPr>
        <a:xfrm rot="5400000">
          <a:off x="3176888" y="-863785"/>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Desarrollo</a:t>
          </a:r>
        </a:p>
      </dsp:txBody>
      <dsp:txXfrm rot="-5400000">
        <a:off x="661406" y="1681678"/>
        <a:ext cx="5615146" cy="554199"/>
      </dsp:txXfrm>
    </dsp:sp>
    <dsp:sp modelId="{748C7CBE-D559-4006-93C4-86B322A06A13}">
      <dsp:nvSpPr>
        <dsp:cNvPr id="0" name=""/>
        <dsp:cNvSpPr/>
      </dsp:nvSpPr>
      <dsp:spPr>
        <a:xfrm rot="5400000">
          <a:off x="-141729" y="2619150"/>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endParaRPr lang="es-CL" sz="1900" kern="1200" dirty="0"/>
        </a:p>
      </dsp:txBody>
      <dsp:txXfrm rot="-5400000">
        <a:off x="1" y="2808124"/>
        <a:ext cx="661405" cy="283459"/>
      </dsp:txXfrm>
    </dsp:sp>
    <dsp:sp modelId="{DB70B29F-B785-418E-9DB2-6D685945E8BC}">
      <dsp:nvSpPr>
        <dsp:cNvPr id="0" name=""/>
        <dsp:cNvSpPr/>
      </dsp:nvSpPr>
      <dsp:spPr>
        <a:xfrm rot="5400000">
          <a:off x="3176888" y="-38062"/>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Implementación</a:t>
          </a:r>
        </a:p>
      </dsp:txBody>
      <dsp:txXfrm rot="-5400000">
        <a:off x="661406" y="2507401"/>
        <a:ext cx="5615146" cy="554199"/>
      </dsp:txXfrm>
    </dsp:sp>
    <dsp:sp modelId="{15C4143B-8AA2-4AB7-8C29-5BC2FF29F172}">
      <dsp:nvSpPr>
        <dsp:cNvPr id="0" name=""/>
        <dsp:cNvSpPr/>
      </dsp:nvSpPr>
      <dsp:spPr>
        <a:xfrm rot="5400000">
          <a:off x="-141729" y="3444872"/>
          <a:ext cx="944864" cy="66140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endParaRPr lang="es-CL" sz="1700" kern="1200" dirty="0"/>
        </a:p>
      </dsp:txBody>
      <dsp:txXfrm rot="-5400000">
        <a:off x="1" y="3633846"/>
        <a:ext cx="661405" cy="283459"/>
      </dsp:txXfrm>
    </dsp:sp>
    <dsp:sp modelId="{F4148DE2-4220-493A-A611-01DB03A85C04}">
      <dsp:nvSpPr>
        <dsp:cNvPr id="0" name=""/>
        <dsp:cNvSpPr/>
      </dsp:nvSpPr>
      <dsp:spPr>
        <a:xfrm rot="5400000">
          <a:off x="3176888" y="787660"/>
          <a:ext cx="614161" cy="564512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s-CL" sz="2000" kern="1200" dirty="0"/>
            <a:t>Cierre</a:t>
          </a:r>
        </a:p>
      </dsp:txBody>
      <dsp:txXfrm rot="-5400000">
        <a:off x="661406" y="3333124"/>
        <a:ext cx="5615146" cy="5541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9D0902-C0C4-4E6F-9EAC-C029931848B0}">
      <dsp:nvSpPr>
        <dsp:cNvPr id="0" name=""/>
        <dsp:cNvSpPr/>
      </dsp:nvSpPr>
      <dsp:spPr>
        <a:xfrm rot="5400000">
          <a:off x="596021" y="1964340"/>
          <a:ext cx="1130141" cy="1286625"/>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88FF295-6EC6-4EDC-B8B1-600ADA33CE3D}">
      <dsp:nvSpPr>
        <dsp:cNvPr id="0" name=""/>
        <dsp:cNvSpPr/>
      </dsp:nvSpPr>
      <dsp:spPr>
        <a:xfrm>
          <a:off x="2698" y="547572"/>
          <a:ext cx="1902492" cy="1331683"/>
        </a:xfrm>
        <a:prstGeom prst="roundRect">
          <a:avLst>
            <a:gd name="adj" fmla="val 166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Fase 1</a:t>
          </a:r>
        </a:p>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Planificación</a:t>
          </a:r>
        </a:p>
      </dsp:txBody>
      <dsp:txXfrm>
        <a:off x="67717" y="612591"/>
        <a:ext cx="1772454" cy="1201645"/>
      </dsp:txXfrm>
    </dsp:sp>
    <dsp:sp modelId="{3E17D011-F64A-4087-B228-1C798E0F55CD}">
      <dsp:nvSpPr>
        <dsp:cNvPr id="0" name=""/>
        <dsp:cNvSpPr/>
      </dsp:nvSpPr>
      <dsp:spPr>
        <a:xfrm>
          <a:off x="1905191" y="674578"/>
          <a:ext cx="1383691" cy="1076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285750" lvl="1" indent="-285750" algn="l" defTabSz="1244600">
            <a:lnSpc>
              <a:spcPct val="90000"/>
            </a:lnSpc>
            <a:spcBef>
              <a:spcPct val="0"/>
            </a:spcBef>
            <a:spcAft>
              <a:spcPct val="15000"/>
            </a:spcAft>
            <a:buChar char="•"/>
          </a:pPr>
          <a:endParaRPr lang="es-CL" sz="2800" kern="1200" dirty="0"/>
        </a:p>
      </dsp:txBody>
      <dsp:txXfrm>
        <a:off x="1905191" y="674578"/>
        <a:ext cx="1383691" cy="1076325"/>
      </dsp:txXfrm>
    </dsp:sp>
    <dsp:sp modelId="{7503B834-BEC0-4EAD-B942-636D52F7851D}">
      <dsp:nvSpPr>
        <dsp:cNvPr id="0" name=""/>
        <dsp:cNvSpPr/>
      </dsp:nvSpPr>
      <dsp:spPr>
        <a:xfrm rot="5400000">
          <a:off x="2560326" y="3760041"/>
          <a:ext cx="1130141" cy="1286625"/>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6F175EE-11D8-4D64-8424-1685FBDCDE75}">
      <dsp:nvSpPr>
        <dsp:cNvPr id="0" name=""/>
        <dsp:cNvSpPr/>
      </dsp:nvSpPr>
      <dsp:spPr>
        <a:xfrm>
          <a:off x="1851223" y="2295619"/>
          <a:ext cx="1902492" cy="1331683"/>
        </a:xfrm>
        <a:prstGeom prst="roundRect">
          <a:avLst>
            <a:gd name="adj" fmla="val 166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Fase 2</a:t>
          </a:r>
        </a:p>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Desarrollo</a:t>
          </a:r>
        </a:p>
      </dsp:txBody>
      <dsp:txXfrm>
        <a:off x="1916242" y="2360638"/>
        <a:ext cx="1772454" cy="1201645"/>
      </dsp:txXfrm>
    </dsp:sp>
    <dsp:sp modelId="{FD331015-CC26-418B-BAF2-67AB5FA2100A}">
      <dsp:nvSpPr>
        <dsp:cNvPr id="0" name=""/>
        <dsp:cNvSpPr/>
      </dsp:nvSpPr>
      <dsp:spPr>
        <a:xfrm>
          <a:off x="1582765" y="2408925"/>
          <a:ext cx="6624134" cy="1076325"/>
        </a:xfrm>
        <a:prstGeom prst="rect">
          <a:avLst/>
        </a:prstGeom>
        <a:noFill/>
        <a:ln>
          <a:noFill/>
        </a:ln>
        <a:effectLst/>
      </dsp:spPr>
      <dsp:style>
        <a:lnRef idx="0">
          <a:scrgbClr r="0" g="0" b="0"/>
        </a:lnRef>
        <a:fillRef idx="0">
          <a:scrgbClr r="0" g="0" b="0"/>
        </a:fillRef>
        <a:effectRef idx="0">
          <a:scrgbClr r="0" g="0" b="0"/>
        </a:effectRef>
        <a:fontRef idx="minor"/>
      </dsp:style>
    </dsp:sp>
    <dsp:sp modelId="{5FB67994-81C3-42C6-A69A-FD4D449A4293}">
      <dsp:nvSpPr>
        <dsp:cNvPr id="0" name=""/>
        <dsp:cNvSpPr/>
      </dsp:nvSpPr>
      <dsp:spPr>
        <a:xfrm>
          <a:off x="3815812" y="3922390"/>
          <a:ext cx="1902492" cy="1331683"/>
        </a:xfrm>
        <a:prstGeom prst="roundRect">
          <a:avLst>
            <a:gd name="adj" fmla="val 166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Fase 3</a:t>
          </a:r>
        </a:p>
        <a:p>
          <a:pPr marL="0" lvl="0" indent="0" algn="ctr" defTabSz="889000">
            <a:lnSpc>
              <a:spcPct val="90000"/>
            </a:lnSpc>
            <a:spcBef>
              <a:spcPct val="0"/>
            </a:spcBef>
            <a:spcAft>
              <a:spcPct val="35000"/>
            </a:spcAft>
            <a:buNone/>
          </a:pPr>
          <a:r>
            <a:rPr lang="es-CL" sz="2000" kern="1200" dirty="0">
              <a:latin typeface="Arial" panose="020B0604020202020204" pitchFamily="34" charset="0"/>
              <a:cs typeface="Arial" panose="020B0604020202020204" pitchFamily="34" charset="0"/>
            </a:rPr>
            <a:t>Cierre</a:t>
          </a:r>
        </a:p>
      </dsp:txBody>
      <dsp:txXfrm>
        <a:off x="3880831" y="3987409"/>
        <a:ext cx="1772454" cy="1201645"/>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jp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419" sz="1200" b="0" i="0" u="none" strike="noStrike" cap="none">
                <a:solidFill>
                  <a:schemeClr val="dk1"/>
                </a:solidFill>
                <a:latin typeface="Arial"/>
                <a:ea typeface="Arial"/>
                <a:cs typeface="Arial"/>
                <a:sym typeface="Arial"/>
              </a:rPr>
              <a:t>‹Nº›</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Arial"/>
              <a:buNone/>
            </a:pPr>
            <a:endParaRPr/>
          </a:p>
        </p:txBody>
      </p:sp>
      <p:sp>
        <p:nvSpPr>
          <p:cNvPr id="151" name="Google Shape;15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5" name="Google Shape;32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1" name="Google Shape;34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9b8f94f217_0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9b8f94f217_0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6" name="Google Shape;366;g39b8f94f217_0_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419"/>
              <a:t>13</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4" name="Google Shape;37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9" name="Google Shape;409;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Arial"/>
              <a:buNone/>
            </a:pPr>
            <a:endParaRPr/>
          </a:p>
        </p:txBody>
      </p:sp>
      <p:sp>
        <p:nvSpPr>
          <p:cNvPr id="199" name="Google Shape;19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1" name="Google Shape;27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2" name="Google Shape;29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5"/>
        <p:cNvGrpSpPr/>
        <p:nvPr/>
      </p:nvGrpSpPr>
      <p:grpSpPr>
        <a:xfrm>
          <a:off x="0" y="0"/>
          <a:ext cx="0" cy="0"/>
          <a:chOff x="0" y="0"/>
          <a:chExt cx="0" cy="0"/>
        </a:xfrm>
      </p:grpSpPr>
      <p:sp>
        <p:nvSpPr>
          <p:cNvPr id="16" name="Google Shape;16;p20"/>
          <p:cNvSpPr txBox="1">
            <a:spLocks noGrp="1"/>
          </p:cNvSpPr>
          <p:nvPr>
            <p:ph type="ctrTitle"/>
          </p:nvPr>
        </p:nvSpPr>
        <p:spPr>
          <a:xfrm>
            <a:off x="1595269" y="1122363"/>
            <a:ext cx="9001462"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4800"/>
              <a:buFont typeface="Bookman Old Styl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0"/>
          <p:cNvSpPr txBox="1">
            <a:spLocks noGrp="1"/>
          </p:cNvSpPr>
          <p:nvPr>
            <p:ph type="subTitle" idx="1"/>
          </p:nvPr>
        </p:nvSpPr>
        <p:spPr>
          <a:xfrm>
            <a:off x="1595269" y="3602038"/>
            <a:ext cx="9001462" cy="1655762"/>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1000"/>
              </a:spcBef>
              <a:spcAft>
                <a:spcPts val="0"/>
              </a:spcAft>
              <a:buClr>
                <a:schemeClr val="lt1"/>
              </a:buClr>
              <a:buSzPts val="2400"/>
              <a:buNone/>
              <a:defRPr sz="2400"/>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120000"/>
              </a:lnSpc>
              <a:spcBef>
                <a:spcPts val="500"/>
              </a:spcBef>
              <a:spcAft>
                <a:spcPts val="0"/>
              </a:spcAft>
              <a:buClr>
                <a:schemeClr val="lt1"/>
              </a:buClr>
              <a:buSzPts val="1600"/>
              <a:buNone/>
              <a:defRPr sz="1600"/>
            </a:lvl6pPr>
            <a:lvl7pPr lvl="6" algn="ctr">
              <a:lnSpc>
                <a:spcPct val="120000"/>
              </a:lnSpc>
              <a:spcBef>
                <a:spcPts val="500"/>
              </a:spcBef>
              <a:spcAft>
                <a:spcPts val="0"/>
              </a:spcAft>
              <a:buClr>
                <a:schemeClr val="lt1"/>
              </a:buClr>
              <a:buSzPts val="1600"/>
              <a:buNone/>
              <a:defRPr sz="1600"/>
            </a:lvl7pPr>
            <a:lvl8pPr lvl="7" algn="ctr">
              <a:lnSpc>
                <a:spcPct val="120000"/>
              </a:lnSpc>
              <a:spcBef>
                <a:spcPts val="500"/>
              </a:spcBef>
              <a:spcAft>
                <a:spcPts val="0"/>
              </a:spcAft>
              <a:buClr>
                <a:schemeClr val="lt1"/>
              </a:buClr>
              <a:buSzPts val="1600"/>
              <a:buNone/>
              <a:defRPr sz="1600"/>
            </a:lvl8pPr>
            <a:lvl9pPr lvl="8" algn="ctr">
              <a:lnSpc>
                <a:spcPct val="120000"/>
              </a:lnSpc>
              <a:spcBef>
                <a:spcPts val="500"/>
              </a:spcBef>
              <a:spcAft>
                <a:spcPts val="0"/>
              </a:spcAft>
              <a:buClr>
                <a:schemeClr val="lt1"/>
              </a:buClr>
              <a:buSzPts val="1600"/>
              <a:buNone/>
              <a:defRPr sz="1600"/>
            </a:lvl9pPr>
          </a:lstStyle>
          <a:p>
            <a:endParaRPr/>
          </a:p>
        </p:txBody>
      </p:sp>
      <p:sp>
        <p:nvSpPr>
          <p:cNvPr id="18" name="Google Shape;18;p20"/>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0"/>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0"/>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n panorámica con descripción">
  <p:cSld name="Imagen panorámica con descripción">
    <p:spTree>
      <p:nvGrpSpPr>
        <p:cNvPr id="1" name="Shape 72"/>
        <p:cNvGrpSpPr/>
        <p:nvPr/>
      </p:nvGrpSpPr>
      <p:grpSpPr>
        <a:xfrm>
          <a:off x="0" y="0"/>
          <a:ext cx="0" cy="0"/>
          <a:chOff x="0" y="0"/>
          <a:chExt cx="0" cy="0"/>
        </a:xfrm>
      </p:grpSpPr>
      <p:sp>
        <p:nvSpPr>
          <p:cNvPr id="73" name="Google Shape;73;p31"/>
          <p:cNvSpPr txBox="1">
            <a:spLocks noGrp="1"/>
          </p:cNvSpPr>
          <p:nvPr>
            <p:ph type="title"/>
          </p:nvPr>
        </p:nvSpPr>
        <p:spPr>
          <a:xfrm>
            <a:off x="913806" y="4289372"/>
            <a:ext cx="10367564" cy="81935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31"/>
          <p:cNvSpPr>
            <a:spLocks noGrp="1"/>
          </p:cNvSpPr>
          <p:nvPr>
            <p:ph type="pic" idx="2"/>
          </p:nvPr>
        </p:nvSpPr>
        <p:spPr>
          <a:xfrm>
            <a:off x="913806" y="621321"/>
            <a:ext cx="10367564" cy="3379735"/>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75" name="Google Shape;75;p31"/>
          <p:cNvSpPr txBox="1">
            <a:spLocks noGrp="1"/>
          </p:cNvSpPr>
          <p:nvPr>
            <p:ph type="body" idx="1"/>
          </p:nvPr>
        </p:nvSpPr>
        <p:spPr>
          <a:xfrm>
            <a:off x="913795" y="5108728"/>
            <a:ext cx="10365998" cy="682472"/>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800"/>
              <a:buNone/>
              <a:defRPr sz="18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76" name="Google Shape;76;p3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1"/>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y descripción">
  <p:cSld name="Título y descripción">
    <p:spTree>
      <p:nvGrpSpPr>
        <p:cNvPr id="1" name="Shape 79"/>
        <p:cNvGrpSpPr/>
        <p:nvPr/>
      </p:nvGrpSpPr>
      <p:grpSpPr>
        <a:xfrm>
          <a:off x="0" y="0"/>
          <a:ext cx="0" cy="0"/>
          <a:chOff x="0" y="0"/>
          <a:chExt cx="0" cy="0"/>
        </a:xfrm>
      </p:grpSpPr>
      <p:sp>
        <p:nvSpPr>
          <p:cNvPr id="80" name="Google Shape;80;p32"/>
          <p:cNvSpPr txBox="1">
            <a:spLocks noGrp="1"/>
          </p:cNvSpPr>
          <p:nvPr>
            <p:ph type="title"/>
          </p:nvPr>
        </p:nvSpPr>
        <p:spPr>
          <a:xfrm>
            <a:off x="913795" y="609600"/>
            <a:ext cx="10353762" cy="3424859"/>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32"/>
          <p:cNvSpPr txBox="1">
            <a:spLocks noGrp="1"/>
          </p:cNvSpPr>
          <p:nvPr>
            <p:ph type="body" idx="1"/>
          </p:nvPr>
        </p:nvSpPr>
        <p:spPr>
          <a:xfrm>
            <a:off x="913795" y="4204820"/>
            <a:ext cx="10353761" cy="1592186"/>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2" name="Google Shape;82;p32"/>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2"/>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ita con descripción">
  <p:cSld name="Cita con descripción">
    <p:spTree>
      <p:nvGrpSpPr>
        <p:cNvPr id="1" name="Shape 85"/>
        <p:cNvGrpSpPr/>
        <p:nvPr/>
      </p:nvGrpSpPr>
      <p:grpSpPr>
        <a:xfrm>
          <a:off x="0" y="0"/>
          <a:ext cx="0" cy="0"/>
          <a:chOff x="0" y="0"/>
          <a:chExt cx="0" cy="0"/>
        </a:xfrm>
      </p:grpSpPr>
      <p:sp>
        <p:nvSpPr>
          <p:cNvPr id="86" name="Google Shape;86;p33"/>
          <p:cNvSpPr txBox="1">
            <a:spLocks noGrp="1"/>
          </p:cNvSpPr>
          <p:nvPr>
            <p:ph type="title"/>
          </p:nvPr>
        </p:nvSpPr>
        <p:spPr>
          <a:xfrm>
            <a:off x="1446212" y="609600"/>
            <a:ext cx="9302752" cy="299290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33"/>
          <p:cNvSpPr txBox="1">
            <a:spLocks noGrp="1"/>
          </p:cNvSpPr>
          <p:nvPr>
            <p:ph type="body" idx="1"/>
          </p:nvPr>
        </p:nvSpPr>
        <p:spPr>
          <a:xfrm>
            <a:off x="1720644" y="3610032"/>
            <a:ext cx="8752299" cy="426812"/>
          </a:xfrm>
          <a:prstGeom prst="rect">
            <a:avLst/>
          </a:prstGeom>
          <a:noFill/>
          <a:ln>
            <a:noFill/>
          </a:ln>
        </p:spPr>
        <p:txBody>
          <a:bodyPr spcFirstLastPara="1" wrap="square" lIns="91425" tIns="45700" rIns="91425" bIns="45700" anchor="t" anchorCtr="0">
            <a:normAutofit/>
          </a:bodyPr>
          <a:lstStyle>
            <a:lvl1pPr marL="457200" lvl="0" indent="-228600" algn="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8" name="Google Shape;88;p33"/>
          <p:cNvSpPr txBox="1">
            <a:spLocks noGrp="1"/>
          </p:cNvSpPr>
          <p:nvPr>
            <p:ph type="body" idx="2"/>
          </p:nvPr>
        </p:nvSpPr>
        <p:spPr>
          <a:xfrm>
            <a:off x="913794" y="4204821"/>
            <a:ext cx="10353762" cy="1586380"/>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9" name="Google Shape;89;p3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3"/>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3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
        <p:nvSpPr>
          <p:cNvPr id="92" name="Google Shape;92;p33"/>
          <p:cNvSpPr txBox="1"/>
          <p:nvPr/>
        </p:nvSpPr>
        <p:spPr>
          <a:xfrm>
            <a:off x="836612" y="73524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8000"/>
              <a:buFont typeface="Rockwell"/>
              <a:buNone/>
            </a:pPr>
            <a:r>
              <a:rPr lang="es-419" sz="8000" b="0" cap="none">
                <a:solidFill>
                  <a:schemeClr val="lt1"/>
                </a:solidFill>
                <a:latin typeface="Rockwell"/>
                <a:ea typeface="Rockwell"/>
                <a:cs typeface="Rockwell"/>
                <a:sym typeface="Rockwell"/>
              </a:rPr>
              <a:t>“</a:t>
            </a:r>
            <a:endParaRPr/>
          </a:p>
        </p:txBody>
      </p:sp>
      <p:sp>
        <p:nvSpPr>
          <p:cNvPr id="93" name="Google Shape;93;p33"/>
          <p:cNvSpPr txBox="1"/>
          <p:nvPr/>
        </p:nvSpPr>
        <p:spPr>
          <a:xfrm>
            <a:off x="10657956" y="2972093"/>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Rockwell"/>
              <a:buNone/>
            </a:pPr>
            <a:r>
              <a:rPr lang="es-419" sz="8000" b="0" cap="none">
                <a:solidFill>
                  <a:schemeClr val="lt1"/>
                </a:solidFill>
                <a:latin typeface="Rockwell"/>
                <a:ea typeface="Rockwell"/>
                <a:cs typeface="Rockwell"/>
                <a:sym typeface="Rockwe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rjeta de nombre">
  <p:cSld name="Tarjeta de nombre">
    <p:spTree>
      <p:nvGrpSpPr>
        <p:cNvPr id="1" name="Shape 94"/>
        <p:cNvGrpSpPr/>
        <p:nvPr/>
      </p:nvGrpSpPr>
      <p:grpSpPr>
        <a:xfrm>
          <a:off x="0" y="0"/>
          <a:ext cx="0" cy="0"/>
          <a:chOff x="0" y="0"/>
          <a:chExt cx="0" cy="0"/>
        </a:xfrm>
      </p:grpSpPr>
      <p:sp>
        <p:nvSpPr>
          <p:cNvPr id="95" name="Google Shape;95;p34"/>
          <p:cNvSpPr txBox="1">
            <a:spLocks noGrp="1"/>
          </p:cNvSpPr>
          <p:nvPr>
            <p:ph type="title"/>
          </p:nvPr>
        </p:nvSpPr>
        <p:spPr>
          <a:xfrm>
            <a:off x="913806" y="2126942"/>
            <a:ext cx="10355327" cy="251183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6" name="Google Shape;96;p34"/>
          <p:cNvSpPr txBox="1">
            <a:spLocks noGrp="1"/>
          </p:cNvSpPr>
          <p:nvPr>
            <p:ph type="body" idx="1"/>
          </p:nvPr>
        </p:nvSpPr>
        <p:spPr>
          <a:xfrm>
            <a:off x="913794" y="4650556"/>
            <a:ext cx="10353763" cy="114064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97" name="Google Shape;97;p34"/>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34"/>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3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lumna 3">
  <p:cSld name="Columna 3">
    <p:spTree>
      <p:nvGrpSpPr>
        <p:cNvPr id="1" name="Shape 100"/>
        <p:cNvGrpSpPr/>
        <p:nvPr/>
      </p:nvGrpSpPr>
      <p:grpSpPr>
        <a:xfrm>
          <a:off x="0" y="0"/>
          <a:ext cx="0" cy="0"/>
          <a:chOff x="0" y="0"/>
          <a:chExt cx="0" cy="0"/>
        </a:xfrm>
      </p:grpSpPr>
      <p:sp>
        <p:nvSpPr>
          <p:cNvPr id="101" name="Google Shape;101;p35"/>
          <p:cNvSpPr txBox="1">
            <a:spLocks noGrp="1"/>
          </p:cNvSpPr>
          <p:nvPr>
            <p:ph type="title"/>
          </p:nvPr>
        </p:nvSpPr>
        <p:spPr>
          <a:xfrm>
            <a:off x="913794" y="609600"/>
            <a:ext cx="10353762"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35"/>
          <p:cNvSpPr txBox="1">
            <a:spLocks noGrp="1"/>
          </p:cNvSpPr>
          <p:nvPr>
            <p:ph type="body" idx="1"/>
          </p:nvPr>
        </p:nvSpPr>
        <p:spPr>
          <a:xfrm>
            <a:off x="913794" y="2088319"/>
            <a:ext cx="3298956" cy="823305"/>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3" name="Google Shape;103;p35"/>
          <p:cNvSpPr txBox="1">
            <a:spLocks noGrp="1"/>
          </p:cNvSpPr>
          <p:nvPr>
            <p:ph type="body" idx="2"/>
          </p:nvPr>
        </p:nvSpPr>
        <p:spPr>
          <a:xfrm>
            <a:off x="913794" y="2911624"/>
            <a:ext cx="3298956" cy="287957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4" name="Google Shape;104;p35"/>
          <p:cNvSpPr txBox="1">
            <a:spLocks noGrp="1"/>
          </p:cNvSpPr>
          <p:nvPr>
            <p:ph type="body" idx="3"/>
          </p:nvPr>
        </p:nvSpPr>
        <p:spPr>
          <a:xfrm>
            <a:off x="4444878" y="2088320"/>
            <a:ext cx="3298558" cy="82330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5" name="Google Shape;105;p35"/>
          <p:cNvSpPr txBox="1">
            <a:spLocks noGrp="1"/>
          </p:cNvSpPr>
          <p:nvPr>
            <p:ph type="body" idx="4"/>
          </p:nvPr>
        </p:nvSpPr>
        <p:spPr>
          <a:xfrm>
            <a:off x="4444878" y="2911624"/>
            <a:ext cx="3299821" cy="287957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6" name="Google Shape;106;p35"/>
          <p:cNvSpPr txBox="1">
            <a:spLocks noGrp="1"/>
          </p:cNvSpPr>
          <p:nvPr>
            <p:ph type="body" idx="5"/>
          </p:nvPr>
        </p:nvSpPr>
        <p:spPr>
          <a:xfrm>
            <a:off x="7973298" y="2088320"/>
            <a:ext cx="3291211" cy="82330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7" name="Google Shape;107;p35"/>
          <p:cNvSpPr txBox="1">
            <a:spLocks noGrp="1"/>
          </p:cNvSpPr>
          <p:nvPr>
            <p:ph type="body" idx="6"/>
          </p:nvPr>
        </p:nvSpPr>
        <p:spPr>
          <a:xfrm>
            <a:off x="7976346" y="2911624"/>
            <a:ext cx="3291211" cy="287957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8" name="Google Shape;108;p35"/>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35"/>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3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lumna de imagen 3">
  <p:cSld name="Columna de imagen 3">
    <p:spTree>
      <p:nvGrpSpPr>
        <p:cNvPr id="1" name="Shape 111"/>
        <p:cNvGrpSpPr/>
        <p:nvPr/>
      </p:nvGrpSpPr>
      <p:grpSpPr>
        <a:xfrm>
          <a:off x="0" y="0"/>
          <a:ext cx="0" cy="0"/>
          <a:chOff x="0" y="0"/>
          <a:chExt cx="0" cy="0"/>
        </a:xfrm>
      </p:grpSpPr>
      <p:sp>
        <p:nvSpPr>
          <p:cNvPr id="112" name="Google Shape;112;p36"/>
          <p:cNvSpPr txBox="1">
            <a:spLocks noGrp="1"/>
          </p:cNvSpPr>
          <p:nvPr>
            <p:ph type="title"/>
          </p:nvPr>
        </p:nvSpPr>
        <p:spPr>
          <a:xfrm>
            <a:off x="913795" y="609600"/>
            <a:ext cx="10353762"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36"/>
          <p:cNvSpPr txBox="1">
            <a:spLocks noGrp="1"/>
          </p:cNvSpPr>
          <p:nvPr>
            <p:ph type="body" idx="1"/>
          </p:nvPr>
        </p:nvSpPr>
        <p:spPr>
          <a:xfrm>
            <a:off x="913795" y="4195899"/>
            <a:ext cx="3298955"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14" name="Google Shape;114;p36"/>
          <p:cNvSpPr>
            <a:spLocks noGrp="1"/>
          </p:cNvSpPr>
          <p:nvPr>
            <p:ph type="pic" idx="2"/>
          </p:nvPr>
        </p:nvSpPr>
        <p:spPr>
          <a:xfrm>
            <a:off x="1092020" y="2298987"/>
            <a:ext cx="2940050"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15" name="Google Shape;115;p36"/>
          <p:cNvSpPr txBox="1">
            <a:spLocks noGrp="1"/>
          </p:cNvSpPr>
          <p:nvPr>
            <p:ph type="body" idx="3"/>
          </p:nvPr>
        </p:nvSpPr>
        <p:spPr>
          <a:xfrm>
            <a:off x="913795" y="4772161"/>
            <a:ext cx="3298955" cy="101903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16" name="Google Shape;116;p36"/>
          <p:cNvSpPr txBox="1">
            <a:spLocks noGrp="1"/>
          </p:cNvSpPr>
          <p:nvPr>
            <p:ph type="body" idx="4"/>
          </p:nvPr>
        </p:nvSpPr>
        <p:spPr>
          <a:xfrm>
            <a:off x="4442701" y="4195899"/>
            <a:ext cx="3298983"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17" name="Google Shape;117;p36"/>
          <p:cNvSpPr>
            <a:spLocks noGrp="1"/>
          </p:cNvSpPr>
          <p:nvPr>
            <p:ph type="pic" idx="5"/>
          </p:nvPr>
        </p:nvSpPr>
        <p:spPr>
          <a:xfrm>
            <a:off x="4568996" y="2298987"/>
            <a:ext cx="2930525"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18" name="Google Shape;118;p36"/>
          <p:cNvSpPr txBox="1">
            <a:spLocks noGrp="1"/>
          </p:cNvSpPr>
          <p:nvPr>
            <p:ph type="body" idx="6"/>
          </p:nvPr>
        </p:nvSpPr>
        <p:spPr>
          <a:xfrm>
            <a:off x="4441348" y="4772160"/>
            <a:ext cx="3300336" cy="101903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19" name="Google Shape;119;p36"/>
          <p:cNvSpPr txBox="1">
            <a:spLocks noGrp="1"/>
          </p:cNvSpPr>
          <p:nvPr>
            <p:ph type="body" idx="7"/>
          </p:nvPr>
        </p:nvSpPr>
        <p:spPr>
          <a:xfrm>
            <a:off x="7973423" y="4195899"/>
            <a:ext cx="3289900"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20" name="Google Shape;120;p36"/>
          <p:cNvSpPr>
            <a:spLocks noGrp="1"/>
          </p:cNvSpPr>
          <p:nvPr>
            <p:ph type="pic" idx="8"/>
          </p:nvPr>
        </p:nvSpPr>
        <p:spPr>
          <a:xfrm>
            <a:off x="8152803" y="2298987"/>
            <a:ext cx="2932113"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21" name="Google Shape;121;p36"/>
          <p:cNvSpPr txBox="1">
            <a:spLocks noGrp="1"/>
          </p:cNvSpPr>
          <p:nvPr>
            <p:ph type="body" idx="9"/>
          </p:nvPr>
        </p:nvSpPr>
        <p:spPr>
          <a:xfrm>
            <a:off x="7973298" y="4772161"/>
            <a:ext cx="3294258" cy="101903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22" name="Google Shape;122;p3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36"/>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3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25"/>
        <p:cNvGrpSpPr/>
        <p:nvPr/>
      </p:nvGrpSpPr>
      <p:grpSpPr>
        <a:xfrm>
          <a:off x="0" y="0"/>
          <a:ext cx="0" cy="0"/>
          <a:chOff x="0" y="0"/>
          <a:chExt cx="0" cy="0"/>
        </a:xfrm>
      </p:grpSpPr>
      <p:sp>
        <p:nvSpPr>
          <p:cNvPr id="126" name="Google Shape;126;p3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 name="Google Shape;127;p37"/>
          <p:cNvSpPr txBox="1">
            <a:spLocks noGrp="1"/>
          </p:cNvSpPr>
          <p:nvPr>
            <p:ph type="body" idx="1"/>
          </p:nvPr>
        </p:nvSpPr>
        <p:spPr>
          <a:xfrm rot="5400000">
            <a:off x="4243108" y="-1233249"/>
            <a:ext cx="3695136" cy="1035376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128" name="Google Shape;128;p3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37"/>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3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31"/>
        <p:cNvGrpSpPr/>
        <p:nvPr/>
      </p:nvGrpSpPr>
      <p:grpSpPr>
        <a:xfrm>
          <a:off x="0" y="0"/>
          <a:ext cx="0" cy="0"/>
          <a:chOff x="0" y="0"/>
          <a:chExt cx="0" cy="0"/>
        </a:xfrm>
      </p:grpSpPr>
      <p:sp>
        <p:nvSpPr>
          <p:cNvPr id="132" name="Google Shape;132;p38"/>
          <p:cNvSpPr txBox="1">
            <a:spLocks noGrp="1"/>
          </p:cNvSpPr>
          <p:nvPr>
            <p:ph type="title"/>
          </p:nvPr>
        </p:nvSpPr>
        <p:spPr>
          <a:xfrm rot="5400000">
            <a:off x="7405428" y="1929071"/>
            <a:ext cx="5181601" cy="254265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40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38"/>
          <p:cNvSpPr txBox="1">
            <a:spLocks noGrp="1"/>
          </p:cNvSpPr>
          <p:nvPr>
            <p:ph type="body" idx="1"/>
          </p:nvPr>
        </p:nvSpPr>
        <p:spPr>
          <a:xfrm rot="5400000">
            <a:off x="2152346" y="-628953"/>
            <a:ext cx="5181601" cy="7658705"/>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134" name="Google Shape;134;p38"/>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38"/>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3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43"/>
        <p:cNvGrpSpPr/>
        <p:nvPr/>
      </p:nvGrpSpPr>
      <p:grpSpPr>
        <a:xfrm>
          <a:off x="0" y="0"/>
          <a:ext cx="0" cy="0"/>
          <a:chOff x="0" y="0"/>
          <a:chExt cx="0" cy="0"/>
        </a:xfrm>
      </p:grpSpPr>
      <p:sp>
        <p:nvSpPr>
          <p:cNvPr id="144" name="Google Shape;144;p23"/>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 name="Google Shape;145;p23"/>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dk1"/>
              </a:buClr>
              <a:buSzPts val="1800"/>
              <a:buChar char="•"/>
              <a:defRPr/>
            </a:lvl1pPr>
            <a:lvl2pPr marL="914400" lvl="1" indent="-342900" algn="l">
              <a:lnSpc>
                <a:spcPct val="120000"/>
              </a:lnSpc>
              <a:spcBef>
                <a:spcPts val="500"/>
              </a:spcBef>
              <a:spcAft>
                <a:spcPts val="0"/>
              </a:spcAft>
              <a:buClr>
                <a:schemeClr val="dk1"/>
              </a:buClr>
              <a:buSzPts val="1800"/>
              <a:buChar char="•"/>
              <a:defRPr/>
            </a:lvl2pPr>
            <a:lvl3pPr marL="1371600" lvl="2" indent="-342900" algn="l">
              <a:lnSpc>
                <a:spcPct val="120000"/>
              </a:lnSpc>
              <a:spcBef>
                <a:spcPts val="500"/>
              </a:spcBef>
              <a:spcAft>
                <a:spcPts val="0"/>
              </a:spcAft>
              <a:buClr>
                <a:schemeClr val="dk1"/>
              </a:buClr>
              <a:buSzPts val="1800"/>
              <a:buChar char="•"/>
              <a:defRPr/>
            </a:lvl3pPr>
            <a:lvl4pPr marL="1828800" lvl="3" indent="-342900" algn="l">
              <a:lnSpc>
                <a:spcPct val="120000"/>
              </a:lnSpc>
              <a:spcBef>
                <a:spcPts val="500"/>
              </a:spcBef>
              <a:spcAft>
                <a:spcPts val="0"/>
              </a:spcAft>
              <a:buClr>
                <a:schemeClr val="dk1"/>
              </a:buClr>
              <a:buSzPts val="1800"/>
              <a:buChar char="•"/>
              <a:defRPr/>
            </a:lvl4pPr>
            <a:lvl5pPr marL="2286000" lvl="4" indent="-342900" algn="l">
              <a:lnSpc>
                <a:spcPct val="120000"/>
              </a:lnSpc>
              <a:spcBef>
                <a:spcPts val="500"/>
              </a:spcBef>
              <a:spcAft>
                <a:spcPts val="0"/>
              </a:spcAft>
              <a:buClr>
                <a:schemeClr val="dk1"/>
              </a:buClr>
              <a:buSzPts val="1800"/>
              <a:buChar char="•"/>
              <a:defRPr/>
            </a:lvl5pPr>
            <a:lvl6pPr marL="2743200" lvl="5" indent="-342900" algn="l">
              <a:lnSpc>
                <a:spcPct val="120000"/>
              </a:lnSpc>
              <a:spcBef>
                <a:spcPts val="500"/>
              </a:spcBef>
              <a:spcAft>
                <a:spcPts val="0"/>
              </a:spcAft>
              <a:buClr>
                <a:schemeClr val="dk1"/>
              </a:buClr>
              <a:buSzPts val="1800"/>
              <a:buChar char="•"/>
              <a:defRPr/>
            </a:lvl6pPr>
            <a:lvl7pPr marL="3200400" lvl="6" indent="-342900" algn="l">
              <a:lnSpc>
                <a:spcPct val="120000"/>
              </a:lnSpc>
              <a:spcBef>
                <a:spcPts val="500"/>
              </a:spcBef>
              <a:spcAft>
                <a:spcPts val="0"/>
              </a:spcAft>
              <a:buClr>
                <a:schemeClr val="dk1"/>
              </a:buClr>
              <a:buSzPts val="1800"/>
              <a:buChar char="•"/>
              <a:defRPr/>
            </a:lvl7pPr>
            <a:lvl8pPr marL="3657600" lvl="7" indent="-342900" algn="l">
              <a:lnSpc>
                <a:spcPct val="120000"/>
              </a:lnSpc>
              <a:spcBef>
                <a:spcPts val="500"/>
              </a:spcBef>
              <a:spcAft>
                <a:spcPts val="0"/>
              </a:spcAft>
              <a:buClr>
                <a:schemeClr val="dk1"/>
              </a:buClr>
              <a:buSzPts val="1800"/>
              <a:buChar char="•"/>
              <a:defRPr/>
            </a:lvl8pPr>
            <a:lvl9pPr marL="4114800" lvl="8" indent="-342900" algn="l">
              <a:lnSpc>
                <a:spcPct val="120000"/>
              </a:lnSpc>
              <a:spcBef>
                <a:spcPts val="500"/>
              </a:spcBef>
              <a:spcAft>
                <a:spcPts val="0"/>
              </a:spcAft>
              <a:buClr>
                <a:schemeClr val="dk1"/>
              </a:buClr>
              <a:buSzPts val="1800"/>
              <a:buChar char="•"/>
              <a:defRPr/>
            </a:lvl9pPr>
          </a:lstStyle>
          <a:p>
            <a:endParaRPr/>
          </a:p>
        </p:txBody>
      </p:sp>
      <p:sp>
        <p:nvSpPr>
          <p:cNvPr id="146" name="Google Shape;146;p2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23"/>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2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1"/>
        <p:cNvGrpSpPr/>
        <p:nvPr/>
      </p:nvGrpSpPr>
      <p:grpSpPr>
        <a:xfrm>
          <a:off x="0" y="0"/>
          <a:ext cx="0" cy="0"/>
          <a:chOff x="0" y="0"/>
          <a:chExt cx="0" cy="0"/>
        </a:xfrm>
      </p:grpSpPr>
      <p:sp>
        <p:nvSpPr>
          <p:cNvPr id="22" name="Google Shape;22;p21"/>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1"/>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24" name="Google Shape;24;p2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1"/>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27"/>
        <p:cNvGrpSpPr/>
        <p:nvPr/>
      </p:nvGrpSpPr>
      <p:grpSpPr>
        <a:xfrm>
          <a:off x="0" y="0"/>
          <a:ext cx="0" cy="0"/>
          <a:chOff x="0" y="0"/>
          <a:chExt cx="0" cy="0"/>
        </a:xfrm>
      </p:grpSpPr>
      <p:sp>
        <p:nvSpPr>
          <p:cNvPr id="28" name="Google Shape;28;p24"/>
          <p:cNvSpPr txBox="1">
            <a:spLocks noGrp="1"/>
          </p:cNvSpPr>
          <p:nvPr>
            <p:ph type="title"/>
          </p:nvPr>
        </p:nvSpPr>
        <p:spPr>
          <a:xfrm>
            <a:off x="1229244" y="657226"/>
            <a:ext cx="9733512" cy="285273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400"/>
              <a:buFont typeface="Bookman Old Style"/>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4"/>
          <p:cNvSpPr txBox="1">
            <a:spLocks noGrp="1"/>
          </p:cNvSpPr>
          <p:nvPr>
            <p:ph type="body" idx="1"/>
          </p:nvPr>
        </p:nvSpPr>
        <p:spPr>
          <a:xfrm>
            <a:off x="1229244" y="3602038"/>
            <a:ext cx="9733512" cy="150018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2400"/>
              <a:buNone/>
              <a:defRPr sz="2400">
                <a:solidFill>
                  <a:schemeClr val="lt1"/>
                </a:solidFill>
              </a:defRPr>
            </a:lvl1pPr>
            <a:lvl2pPr marL="914400" lvl="1" indent="-228600" algn="l">
              <a:lnSpc>
                <a:spcPct val="120000"/>
              </a:lnSpc>
              <a:spcBef>
                <a:spcPts val="500"/>
              </a:spcBef>
              <a:spcAft>
                <a:spcPts val="0"/>
              </a:spcAft>
              <a:buClr>
                <a:schemeClr val="lt1"/>
              </a:buClr>
              <a:buSzPts val="2000"/>
              <a:buNone/>
              <a:defRPr sz="2000">
                <a:solidFill>
                  <a:schemeClr val="lt1"/>
                </a:solidFill>
              </a:defRPr>
            </a:lvl2pPr>
            <a:lvl3pPr marL="1371600" lvl="2" indent="-228600" algn="l">
              <a:lnSpc>
                <a:spcPct val="120000"/>
              </a:lnSpc>
              <a:spcBef>
                <a:spcPts val="500"/>
              </a:spcBef>
              <a:spcAft>
                <a:spcPts val="0"/>
              </a:spcAft>
              <a:buClr>
                <a:schemeClr val="lt1"/>
              </a:buClr>
              <a:buSzPts val="1800"/>
              <a:buNone/>
              <a:defRPr sz="1800">
                <a:solidFill>
                  <a:schemeClr val="lt1"/>
                </a:solidFill>
              </a:defRPr>
            </a:lvl3pPr>
            <a:lvl4pPr marL="1828800" lvl="3" indent="-228600" algn="l">
              <a:lnSpc>
                <a:spcPct val="120000"/>
              </a:lnSpc>
              <a:spcBef>
                <a:spcPts val="500"/>
              </a:spcBef>
              <a:spcAft>
                <a:spcPts val="0"/>
              </a:spcAft>
              <a:buClr>
                <a:schemeClr val="lt1"/>
              </a:buClr>
              <a:buSzPts val="1600"/>
              <a:buNone/>
              <a:defRPr sz="1600">
                <a:solidFill>
                  <a:schemeClr val="lt1"/>
                </a:solidFill>
              </a:defRPr>
            </a:lvl4pPr>
            <a:lvl5pPr marL="2286000" lvl="4" indent="-228600" algn="l">
              <a:lnSpc>
                <a:spcPct val="120000"/>
              </a:lnSpc>
              <a:spcBef>
                <a:spcPts val="500"/>
              </a:spcBef>
              <a:spcAft>
                <a:spcPts val="0"/>
              </a:spcAft>
              <a:buClr>
                <a:schemeClr val="lt1"/>
              </a:buClr>
              <a:buSzPts val="1600"/>
              <a:buNone/>
              <a:defRPr sz="1600">
                <a:solidFill>
                  <a:schemeClr val="lt1"/>
                </a:solidFill>
              </a:defRPr>
            </a:lvl5pPr>
            <a:lvl6pPr marL="2743200" lvl="5" indent="-228600" algn="l">
              <a:lnSpc>
                <a:spcPct val="120000"/>
              </a:lnSpc>
              <a:spcBef>
                <a:spcPts val="500"/>
              </a:spcBef>
              <a:spcAft>
                <a:spcPts val="0"/>
              </a:spcAft>
              <a:buClr>
                <a:schemeClr val="lt1"/>
              </a:buClr>
              <a:buSzPts val="1600"/>
              <a:buNone/>
              <a:defRPr sz="1600">
                <a:solidFill>
                  <a:schemeClr val="lt1"/>
                </a:solidFill>
              </a:defRPr>
            </a:lvl6pPr>
            <a:lvl7pPr marL="3200400" lvl="6" indent="-228600" algn="l">
              <a:lnSpc>
                <a:spcPct val="120000"/>
              </a:lnSpc>
              <a:spcBef>
                <a:spcPts val="500"/>
              </a:spcBef>
              <a:spcAft>
                <a:spcPts val="0"/>
              </a:spcAft>
              <a:buClr>
                <a:schemeClr val="lt1"/>
              </a:buClr>
              <a:buSzPts val="1600"/>
              <a:buNone/>
              <a:defRPr sz="1600">
                <a:solidFill>
                  <a:schemeClr val="lt1"/>
                </a:solidFill>
              </a:defRPr>
            </a:lvl7pPr>
            <a:lvl8pPr marL="3657600" lvl="7" indent="-228600" algn="l">
              <a:lnSpc>
                <a:spcPct val="120000"/>
              </a:lnSpc>
              <a:spcBef>
                <a:spcPts val="500"/>
              </a:spcBef>
              <a:spcAft>
                <a:spcPts val="0"/>
              </a:spcAft>
              <a:buClr>
                <a:schemeClr val="lt1"/>
              </a:buClr>
              <a:buSzPts val="1600"/>
              <a:buNone/>
              <a:defRPr sz="1600">
                <a:solidFill>
                  <a:schemeClr val="lt1"/>
                </a:solidFill>
              </a:defRPr>
            </a:lvl8pPr>
            <a:lvl9pPr marL="4114800" lvl="8" indent="-228600" algn="l">
              <a:lnSpc>
                <a:spcPct val="120000"/>
              </a:lnSpc>
              <a:spcBef>
                <a:spcPts val="500"/>
              </a:spcBef>
              <a:spcAft>
                <a:spcPts val="0"/>
              </a:spcAft>
              <a:buClr>
                <a:schemeClr val="lt1"/>
              </a:buClr>
              <a:buSzPts val="1600"/>
              <a:buNone/>
              <a:defRPr sz="1600">
                <a:solidFill>
                  <a:schemeClr val="lt1"/>
                </a:solidFill>
              </a:defRPr>
            </a:lvl9pPr>
          </a:lstStyle>
          <a:p>
            <a:endParaRPr/>
          </a:p>
        </p:txBody>
      </p:sp>
      <p:sp>
        <p:nvSpPr>
          <p:cNvPr id="30" name="Google Shape;30;p24"/>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4"/>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3"/>
        <p:cNvGrpSpPr/>
        <p:nvPr/>
      </p:nvGrpSpPr>
      <p:grpSpPr>
        <a:xfrm>
          <a:off x="0" y="0"/>
          <a:ext cx="0" cy="0"/>
          <a:chOff x="0" y="0"/>
          <a:chExt cx="0" cy="0"/>
        </a:xfrm>
      </p:grpSpPr>
      <p:sp>
        <p:nvSpPr>
          <p:cNvPr id="34" name="Google Shape;34;p25"/>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5"/>
          <p:cNvSpPr txBox="1">
            <a:spLocks noGrp="1"/>
          </p:cNvSpPr>
          <p:nvPr>
            <p:ph type="body" idx="1"/>
          </p:nvPr>
        </p:nvSpPr>
        <p:spPr>
          <a:xfrm>
            <a:off x="913795" y="2088319"/>
            <a:ext cx="5106004" cy="3702881"/>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36" name="Google Shape;36;p25"/>
          <p:cNvSpPr txBox="1">
            <a:spLocks noGrp="1"/>
          </p:cNvSpPr>
          <p:nvPr>
            <p:ph type="body" idx="2"/>
          </p:nvPr>
        </p:nvSpPr>
        <p:spPr>
          <a:xfrm>
            <a:off x="6173403" y="2088319"/>
            <a:ext cx="5094154" cy="3702881"/>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37" name="Google Shape;37;p25"/>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5"/>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0"/>
        <p:cNvGrpSpPr/>
        <p:nvPr/>
      </p:nvGrpSpPr>
      <p:grpSpPr>
        <a:xfrm>
          <a:off x="0" y="0"/>
          <a:ext cx="0" cy="0"/>
          <a:chOff x="0" y="0"/>
          <a:chExt cx="0" cy="0"/>
        </a:xfrm>
      </p:grpSpPr>
      <p:sp>
        <p:nvSpPr>
          <p:cNvPr id="41" name="Google Shape;41;p26"/>
          <p:cNvSpPr txBox="1">
            <a:spLocks noGrp="1"/>
          </p:cNvSpPr>
          <p:nvPr>
            <p:ph type="title"/>
          </p:nvPr>
        </p:nvSpPr>
        <p:spPr>
          <a:xfrm>
            <a:off x="913795" y="609600"/>
            <a:ext cx="10353761"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6"/>
          <p:cNvSpPr txBox="1">
            <a:spLocks noGrp="1"/>
          </p:cNvSpPr>
          <p:nvPr>
            <p:ph type="body" idx="1"/>
          </p:nvPr>
        </p:nvSpPr>
        <p:spPr>
          <a:xfrm>
            <a:off x="1141804" y="2088320"/>
            <a:ext cx="4879199"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lt1"/>
              </a:buClr>
              <a:buSzPts val="2400"/>
              <a:buNone/>
              <a:defRPr sz="2400" b="1"/>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43" name="Google Shape;43;p26"/>
          <p:cNvSpPr txBox="1">
            <a:spLocks noGrp="1"/>
          </p:cNvSpPr>
          <p:nvPr>
            <p:ph type="body" idx="2"/>
          </p:nvPr>
        </p:nvSpPr>
        <p:spPr>
          <a:xfrm>
            <a:off x="913795" y="2912232"/>
            <a:ext cx="5107208" cy="2878968"/>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44" name="Google Shape;44;p26"/>
          <p:cNvSpPr txBox="1">
            <a:spLocks noGrp="1"/>
          </p:cNvSpPr>
          <p:nvPr>
            <p:ph type="body" idx="3"/>
          </p:nvPr>
        </p:nvSpPr>
        <p:spPr>
          <a:xfrm>
            <a:off x="6402003" y="2088320"/>
            <a:ext cx="4865554"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lt1"/>
              </a:buClr>
              <a:buSzPts val="2400"/>
              <a:buNone/>
              <a:defRPr sz="2400" b="1"/>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45" name="Google Shape;45;p26"/>
          <p:cNvSpPr txBox="1">
            <a:spLocks noGrp="1"/>
          </p:cNvSpPr>
          <p:nvPr>
            <p:ph type="body" idx="4"/>
          </p:nvPr>
        </p:nvSpPr>
        <p:spPr>
          <a:xfrm>
            <a:off x="6172200" y="2912232"/>
            <a:ext cx="5095357" cy="2878968"/>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46" name="Google Shape;46;p2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6"/>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49"/>
        <p:cNvGrpSpPr/>
        <p:nvPr/>
      </p:nvGrpSpPr>
      <p:grpSpPr>
        <a:xfrm>
          <a:off x="0" y="0"/>
          <a:ext cx="0" cy="0"/>
          <a:chOff x="0" y="0"/>
          <a:chExt cx="0" cy="0"/>
        </a:xfrm>
      </p:grpSpPr>
      <p:sp>
        <p:nvSpPr>
          <p:cNvPr id="50" name="Google Shape;50;p2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7"/>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54"/>
        <p:cNvGrpSpPr/>
        <p:nvPr/>
      </p:nvGrpSpPr>
      <p:grpSpPr>
        <a:xfrm>
          <a:off x="0" y="0"/>
          <a:ext cx="0" cy="0"/>
          <a:chOff x="0" y="0"/>
          <a:chExt cx="0" cy="0"/>
        </a:xfrm>
      </p:grpSpPr>
      <p:sp>
        <p:nvSpPr>
          <p:cNvPr id="55" name="Google Shape;55;p28"/>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8"/>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Google Shape;59;p29"/>
          <p:cNvSpPr txBox="1">
            <a:spLocks noGrp="1"/>
          </p:cNvSpPr>
          <p:nvPr>
            <p:ph type="title"/>
          </p:nvPr>
        </p:nvSpPr>
        <p:spPr>
          <a:xfrm>
            <a:off x="917228" y="609600"/>
            <a:ext cx="3932237" cy="23622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9"/>
          <p:cNvSpPr txBox="1">
            <a:spLocks noGrp="1"/>
          </p:cNvSpPr>
          <p:nvPr>
            <p:ph type="body" idx="1"/>
          </p:nvPr>
        </p:nvSpPr>
        <p:spPr>
          <a:xfrm>
            <a:off x="5078064" y="609600"/>
            <a:ext cx="6189492" cy="5181600"/>
          </a:xfrm>
          <a:prstGeom prst="rect">
            <a:avLst/>
          </a:prstGeom>
          <a:noFill/>
          <a:ln>
            <a:noFill/>
          </a:ln>
        </p:spPr>
        <p:txBody>
          <a:bodyPr spcFirstLastPara="1" wrap="square" lIns="91425" tIns="45700" rIns="91425" bIns="45700" anchor="ctr"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61" name="Google Shape;61;p29"/>
          <p:cNvSpPr txBox="1">
            <a:spLocks noGrp="1"/>
          </p:cNvSpPr>
          <p:nvPr>
            <p:ph type="body" idx="2"/>
          </p:nvPr>
        </p:nvSpPr>
        <p:spPr>
          <a:xfrm>
            <a:off x="917228" y="2971800"/>
            <a:ext cx="3932237" cy="2819399"/>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62" name="Google Shape;62;p29"/>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9"/>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9"/>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Google Shape;66;p30"/>
          <p:cNvSpPr txBox="1">
            <a:spLocks noGrp="1"/>
          </p:cNvSpPr>
          <p:nvPr>
            <p:ph type="title"/>
          </p:nvPr>
        </p:nvSpPr>
        <p:spPr>
          <a:xfrm>
            <a:off x="917227" y="609600"/>
            <a:ext cx="5929773" cy="23622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30"/>
          <p:cNvSpPr>
            <a:spLocks noGrp="1"/>
          </p:cNvSpPr>
          <p:nvPr>
            <p:ph type="pic" idx="2"/>
          </p:nvPr>
        </p:nvSpPr>
        <p:spPr>
          <a:xfrm>
            <a:off x="7424804" y="758881"/>
            <a:ext cx="3255356" cy="4883038"/>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68" name="Google Shape;68;p30"/>
          <p:cNvSpPr txBox="1">
            <a:spLocks noGrp="1"/>
          </p:cNvSpPr>
          <p:nvPr>
            <p:ph type="body" idx="1"/>
          </p:nvPr>
        </p:nvSpPr>
        <p:spPr>
          <a:xfrm>
            <a:off x="913794" y="2971800"/>
            <a:ext cx="5934950" cy="2819400"/>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800"/>
              <a:buNone/>
              <a:defRPr sz="18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69" name="Google Shape;69;p30"/>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0"/>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0"/>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lt1"/>
              </a:buClr>
              <a:buSzPts val="3400"/>
              <a:buFont typeface="Bookman Old Style"/>
              <a:buNone/>
              <a:defRPr sz="3400" b="1" i="0" u="none" strike="noStrike" cap="non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9"/>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lt1"/>
              </a:buClr>
              <a:buSzPts val="2000"/>
              <a:buFont typeface="Arial"/>
              <a:buChar char="•"/>
              <a:defRPr sz="2000" b="0" i="0" u="none" strike="noStrike" cap="none">
                <a:solidFill>
                  <a:schemeClr val="lt1"/>
                </a:solidFill>
                <a:latin typeface="Rockwell"/>
                <a:ea typeface="Rockwell"/>
                <a:cs typeface="Rockwell"/>
                <a:sym typeface="Rockwell"/>
              </a:defRPr>
            </a:lvl1pPr>
            <a:lvl2pPr marL="914400" marR="0" lvl="1" indent="-342900" algn="l" rtl="0">
              <a:lnSpc>
                <a:spcPct val="120000"/>
              </a:lnSpc>
              <a:spcBef>
                <a:spcPts val="500"/>
              </a:spcBef>
              <a:spcAft>
                <a:spcPts val="0"/>
              </a:spcAft>
              <a:buClr>
                <a:schemeClr val="lt1"/>
              </a:buClr>
              <a:buSzPts val="1800"/>
              <a:buFont typeface="Arial"/>
              <a:buChar char="•"/>
              <a:defRPr sz="1800" b="0" i="0" u="none" strike="noStrike" cap="none">
                <a:solidFill>
                  <a:schemeClr val="lt1"/>
                </a:solidFill>
                <a:latin typeface="Rockwell"/>
                <a:ea typeface="Rockwell"/>
                <a:cs typeface="Rockwell"/>
                <a:sym typeface="Rockwell"/>
              </a:defRPr>
            </a:lvl2pPr>
            <a:lvl3pPr marL="1371600" marR="0" lvl="2" indent="-330200" algn="l" rtl="0">
              <a:lnSpc>
                <a:spcPct val="120000"/>
              </a:lnSpc>
              <a:spcBef>
                <a:spcPts val="500"/>
              </a:spcBef>
              <a:spcAft>
                <a:spcPts val="0"/>
              </a:spcAft>
              <a:buClr>
                <a:schemeClr val="lt1"/>
              </a:buClr>
              <a:buSzPts val="1600"/>
              <a:buFont typeface="Arial"/>
              <a:buChar char="•"/>
              <a:defRPr sz="1600" b="0" i="0" u="none" strike="noStrike" cap="none">
                <a:solidFill>
                  <a:schemeClr val="lt1"/>
                </a:solidFill>
                <a:latin typeface="Rockwell"/>
                <a:ea typeface="Rockwell"/>
                <a:cs typeface="Rockwell"/>
                <a:sym typeface="Rockwell"/>
              </a:defRPr>
            </a:lvl3pPr>
            <a:lvl4pPr marL="1828800" marR="0" lvl="3" indent="-317500" algn="l" rtl="0">
              <a:lnSpc>
                <a:spcPct val="120000"/>
              </a:lnSpc>
              <a:spcBef>
                <a:spcPts val="500"/>
              </a:spcBef>
              <a:spcAft>
                <a:spcPts val="0"/>
              </a:spcAft>
              <a:buClr>
                <a:schemeClr val="lt1"/>
              </a:buClr>
              <a:buSzPts val="1400"/>
              <a:buFont typeface="Arial"/>
              <a:buChar char="•"/>
              <a:defRPr sz="1400" b="0" i="0" u="none" strike="noStrike" cap="none">
                <a:solidFill>
                  <a:schemeClr val="lt1"/>
                </a:solidFill>
                <a:latin typeface="Rockwell"/>
                <a:ea typeface="Rockwell"/>
                <a:cs typeface="Rockwell"/>
                <a:sym typeface="Rockwell"/>
              </a:defRPr>
            </a:lvl4pPr>
            <a:lvl5pPr marL="2286000" marR="0" lvl="4"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5pPr>
            <a:lvl6pPr marL="2743200" marR="0" lvl="5"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6pPr>
            <a:lvl7pPr marL="3200400" marR="0" lvl="6"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7pPr>
            <a:lvl8pPr marL="3657600" marR="0" lvl="7"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8pPr>
            <a:lvl9pPr marL="4114800" marR="0" lvl="8"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9pPr>
          </a:lstStyle>
          <a:p>
            <a:endParaRPr/>
          </a:p>
        </p:txBody>
      </p:sp>
      <p:sp>
        <p:nvSpPr>
          <p:cNvPr id="12" name="Google Shape;12;p19"/>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13" name="Google Shape;13;p19"/>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14" name="Google Shape;14;p19"/>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lt1"/>
                </a:solidFill>
                <a:latin typeface="Rockwell"/>
                <a:ea typeface="Rockwell"/>
                <a:cs typeface="Rockwell"/>
                <a:sym typeface="Rockwell"/>
              </a:defRPr>
            </a:lvl1pPr>
            <a:lvl2pPr marL="0" marR="0" lvl="1" indent="0" algn="r" rtl="0">
              <a:spcBef>
                <a:spcPts val="0"/>
              </a:spcBef>
              <a:buNone/>
              <a:defRPr sz="1000" b="0" i="0" u="none" strike="noStrike" cap="none">
                <a:solidFill>
                  <a:schemeClr val="lt1"/>
                </a:solidFill>
                <a:latin typeface="Rockwell"/>
                <a:ea typeface="Rockwell"/>
                <a:cs typeface="Rockwell"/>
                <a:sym typeface="Rockwell"/>
              </a:defRPr>
            </a:lvl2pPr>
            <a:lvl3pPr marL="0" marR="0" lvl="2" indent="0" algn="r" rtl="0">
              <a:spcBef>
                <a:spcPts val="0"/>
              </a:spcBef>
              <a:buNone/>
              <a:defRPr sz="1000" b="0" i="0" u="none" strike="noStrike" cap="none">
                <a:solidFill>
                  <a:schemeClr val="lt1"/>
                </a:solidFill>
                <a:latin typeface="Rockwell"/>
                <a:ea typeface="Rockwell"/>
                <a:cs typeface="Rockwell"/>
                <a:sym typeface="Rockwell"/>
              </a:defRPr>
            </a:lvl3pPr>
            <a:lvl4pPr marL="0" marR="0" lvl="3" indent="0" algn="r" rtl="0">
              <a:spcBef>
                <a:spcPts val="0"/>
              </a:spcBef>
              <a:buNone/>
              <a:defRPr sz="1000" b="0" i="0" u="none" strike="noStrike" cap="none">
                <a:solidFill>
                  <a:schemeClr val="lt1"/>
                </a:solidFill>
                <a:latin typeface="Rockwell"/>
                <a:ea typeface="Rockwell"/>
                <a:cs typeface="Rockwell"/>
                <a:sym typeface="Rockwell"/>
              </a:defRPr>
            </a:lvl4pPr>
            <a:lvl5pPr marL="0" marR="0" lvl="4" indent="0" algn="r" rtl="0">
              <a:spcBef>
                <a:spcPts val="0"/>
              </a:spcBef>
              <a:buNone/>
              <a:defRPr sz="1000" b="0" i="0" u="none" strike="noStrike" cap="none">
                <a:solidFill>
                  <a:schemeClr val="lt1"/>
                </a:solidFill>
                <a:latin typeface="Rockwell"/>
                <a:ea typeface="Rockwell"/>
                <a:cs typeface="Rockwell"/>
                <a:sym typeface="Rockwell"/>
              </a:defRPr>
            </a:lvl5pPr>
            <a:lvl6pPr marL="0" marR="0" lvl="5" indent="0" algn="r" rtl="0">
              <a:spcBef>
                <a:spcPts val="0"/>
              </a:spcBef>
              <a:buNone/>
              <a:defRPr sz="1000" b="0" i="0" u="none" strike="noStrike" cap="none">
                <a:solidFill>
                  <a:schemeClr val="lt1"/>
                </a:solidFill>
                <a:latin typeface="Rockwell"/>
                <a:ea typeface="Rockwell"/>
                <a:cs typeface="Rockwell"/>
                <a:sym typeface="Rockwell"/>
              </a:defRPr>
            </a:lvl6pPr>
            <a:lvl7pPr marL="0" marR="0" lvl="6" indent="0" algn="r" rtl="0">
              <a:spcBef>
                <a:spcPts val="0"/>
              </a:spcBef>
              <a:buNone/>
              <a:defRPr sz="1000" b="0" i="0" u="none" strike="noStrike" cap="none">
                <a:solidFill>
                  <a:schemeClr val="lt1"/>
                </a:solidFill>
                <a:latin typeface="Rockwell"/>
                <a:ea typeface="Rockwell"/>
                <a:cs typeface="Rockwell"/>
                <a:sym typeface="Rockwell"/>
              </a:defRPr>
            </a:lvl7pPr>
            <a:lvl8pPr marL="0" marR="0" lvl="7" indent="0" algn="r" rtl="0">
              <a:spcBef>
                <a:spcPts val="0"/>
              </a:spcBef>
              <a:buNone/>
              <a:defRPr sz="1000" b="0" i="0" u="none" strike="noStrike" cap="none">
                <a:solidFill>
                  <a:schemeClr val="lt1"/>
                </a:solidFill>
                <a:latin typeface="Rockwell"/>
                <a:ea typeface="Rockwell"/>
                <a:cs typeface="Rockwell"/>
                <a:sym typeface="Rockwell"/>
              </a:defRPr>
            </a:lvl8pPr>
            <a:lvl9pPr marL="0" marR="0" lvl="8" indent="0" algn="r" rtl="0">
              <a:spcBef>
                <a:spcPts val="0"/>
              </a:spcBef>
              <a:buNone/>
              <a:defRPr sz="1000" b="0" i="0" u="none" strike="noStrike" cap="none">
                <a:solidFill>
                  <a:schemeClr val="lt1"/>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s-419"/>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slow">
    <p:wip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1"/>
              </a:buClr>
              <a:buSzPts val="3400"/>
              <a:buFont typeface="Bookman Old Style"/>
              <a:buNone/>
              <a:defRPr sz="3400" b="1" i="0" u="none" strike="noStrike" cap="none">
                <a:solidFill>
                  <a:schemeClr val="dk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9" name="Google Shape;139;p22"/>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dk1"/>
              </a:buClr>
              <a:buSzPts val="2000"/>
              <a:buFont typeface="Arial"/>
              <a:buChar char="•"/>
              <a:defRPr sz="2000" b="0" i="0" u="none" strike="noStrike" cap="none">
                <a:solidFill>
                  <a:schemeClr val="dk1"/>
                </a:solidFill>
                <a:latin typeface="Rockwell"/>
                <a:ea typeface="Rockwell"/>
                <a:cs typeface="Rockwell"/>
                <a:sym typeface="Rockwell"/>
              </a:defRPr>
            </a:lvl1pPr>
            <a:lvl2pPr marL="914400" marR="0" lvl="1" indent="-342900" algn="l" rtl="0">
              <a:lnSpc>
                <a:spcPct val="120000"/>
              </a:lnSpc>
              <a:spcBef>
                <a:spcPts val="500"/>
              </a:spcBef>
              <a:spcAft>
                <a:spcPts val="0"/>
              </a:spcAft>
              <a:buClr>
                <a:schemeClr val="dk1"/>
              </a:buClr>
              <a:buSzPts val="1800"/>
              <a:buFont typeface="Arial"/>
              <a:buChar char="•"/>
              <a:defRPr sz="1800" b="0" i="0" u="none" strike="noStrike" cap="none">
                <a:solidFill>
                  <a:schemeClr val="dk1"/>
                </a:solidFill>
                <a:latin typeface="Rockwell"/>
                <a:ea typeface="Rockwell"/>
                <a:cs typeface="Rockwell"/>
                <a:sym typeface="Rockwell"/>
              </a:defRPr>
            </a:lvl2pPr>
            <a:lvl3pPr marL="1371600" marR="0" lvl="2" indent="-330200" algn="l" rtl="0">
              <a:lnSpc>
                <a:spcPct val="120000"/>
              </a:lnSpc>
              <a:spcBef>
                <a:spcPts val="500"/>
              </a:spcBef>
              <a:spcAft>
                <a:spcPts val="0"/>
              </a:spcAft>
              <a:buClr>
                <a:schemeClr val="dk1"/>
              </a:buClr>
              <a:buSzPts val="1600"/>
              <a:buFont typeface="Arial"/>
              <a:buChar char="•"/>
              <a:defRPr sz="1600" b="0" i="0" u="none" strike="noStrike" cap="none">
                <a:solidFill>
                  <a:schemeClr val="dk1"/>
                </a:solidFill>
                <a:latin typeface="Rockwell"/>
                <a:ea typeface="Rockwell"/>
                <a:cs typeface="Rockwell"/>
                <a:sym typeface="Rockwell"/>
              </a:defRPr>
            </a:lvl3pPr>
            <a:lvl4pPr marL="1828800" marR="0" lvl="3"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Rockwell"/>
                <a:ea typeface="Rockwell"/>
                <a:cs typeface="Rockwell"/>
                <a:sym typeface="Rockwell"/>
              </a:defRPr>
            </a:lvl4pPr>
            <a:lvl5pPr marL="2286000" marR="0" lvl="4"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5pPr>
            <a:lvl6pPr marL="2743200" marR="0" lvl="5"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6pPr>
            <a:lvl7pPr marL="3200400" marR="0" lvl="6"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7pPr>
            <a:lvl8pPr marL="3657600" marR="0" lvl="7"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8pPr>
            <a:lvl9pPr marL="4114800" marR="0" lvl="8" indent="-304800" algn="l" rtl="0">
              <a:lnSpc>
                <a:spcPct val="120000"/>
              </a:lnSpc>
              <a:spcBef>
                <a:spcPts val="500"/>
              </a:spcBef>
              <a:spcAft>
                <a:spcPts val="0"/>
              </a:spcAft>
              <a:buClr>
                <a:schemeClr val="dk1"/>
              </a:buClr>
              <a:buSzPts val="1200"/>
              <a:buFont typeface="Arial"/>
              <a:buChar char="•"/>
              <a:defRPr sz="1200" b="0" i="0" u="none" strike="noStrike" cap="none">
                <a:solidFill>
                  <a:schemeClr val="dk1"/>
                </a:solidFill>
                <a:latin typeface="Rockwell"/>
                <a:ea typeface="Rockwell"/>
                <a:cs typeface="Rockwell"/>
                <a:sym typeface="Rockwell"/>
              </a:defRPr>
            </a:lvl9pPr>
          </a:lstStyle>
          <a:p>
            <a:endParaRPr/>
          </a:p>
        </p:txBody>
      </p:sp>
      <p:sp>
        <p:nvSpPr>
          <p:cNvPr id="140" name="Google Shape;140;p22"/>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rgbClr val="888888"/>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9pPr>
          </a:lstStyle>
          <a:p>
            <a:endParaRPr/>
          </a:p>
        </p:txBody>
      </p:sp>
      <p:sp>
        <p:nvSpPr>
          <p:cNvPr id="141" name="Google Shape;141;p22"/>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rgbClr val="888888"/>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9pPr>
          </a:lstStyle>
          <a:p>
            <a:endParaRPr/>
          </a:p>
        </p:txBody>
      </p:sp>
      <p:sp>
        <p:nvSpPr>
          <p:cNvPr id="142" name="Google Shape;142;p2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rgbClr val="888888"/>
                </a:solidFill>
                <a:latin typeface="Rockwell"/>
                <a:ea typeface="Rockwell"/>
                <a:cs typeface="Rockwell"/>
                <a:sym typeface="Rockwell"/>
              </a:defRPr>
            </a:lvl1pPr>
            <a:lvl2pPr marL="0" marR="0" lvl="1" indent="0" algn="r" rtl="0">
              <a:spcBef>
                <a:spcPts val="0"/>
              </a:spcBef>
              <a:buNone/>
              <a:defRPr sz="1000" b="0" i="0" u="none" strike="noStrike" cap="none">
                <a:solidFill>
                  <a:srgbClr val="888888"/>
                </a:solidFill>
                <a:latin typeface="Rockwell"/>
                <a:ea typeface="Rockwell"/>
                <a:cs typeface="Rockwell"/>
                <a:sym typeface="Rockwell"/>
              </a:defRPr>
            </a:lvl2pPr>
            <a:lvl3pPr marL="0" marR="0" lvl="2" indent="0" algn="r" rtl="0">
              <a:spcBef>
                <a:spcPts val="0"/>
              </a:spcBef>
              <a:buNone/>
              <a:defRPr sz="1000" b="0" i="0" u="none" strike="noStrike" cap="none">
                <a:solidFill>
                  <a:srgbClr val="888888"/>
                </a:solidFill>
                <a:latin typeface="Rockwell"/>
                <a:ea typeface="Rockwell"/>
                <a:cs typeface="Rockwell"/>
                <a:sym typeface="Rockwell"/>
              </a:defRPr>
            </a:lvl3pPr>
            <a:lvl4pPr marL="0" marR="0" lvl="3" indent="0" algn="r" rtl="0">
              <a:spcBef>
                <a:spcPts val="0"/>
              </a:spcBef>
              <a:buNone/>
              <a:defRPr sz="1000" b="0" i="0" u="none" strike="noStrike" cap="none">
                <a:solidFill>
                  <a:srgbClr val="888888"/>
                </a:solidFill>
                <a:latin typeface="Rockwell"/>
                <a:ea typeface="Rockwell"/>
                <a:cs typeface="Rockwell"/>
                <a:sym typeface="Rockwell"/>
              </a:defRPr>
            </a:lvl4pPr>
            <a:lvl5pPr marL="0" marR="0" lvl="4" indent="0" algn="r" rtl="0">
              <a:spcBef>
                <a:spcPts val="0"/>
              </a:spcBef>
              <a:buNone/>
              <a:defRPr sz="1000" b="0" i="0" u="none" strike="noStrike" cap="none">
                <a:solidFill>
                  <a:srgbClr val="888888"/>
                </a:solidFill>
                <a:latin typeface="Rockwell"/>
                <a:ea typeface="Rockwell"/>
                <a:cs typeface="Rockwell"/>
                <a:sym typeface="Rockwell"/>
              </a:defRPr>
            </a:lvl5pPr>
            <a:lvl6pPr marL="0" marR="0" lvl="5" indent="0" algn="r" rtl="0">
              <a:spcBef>
                <a:spcPts val="0"/>
              </a:spcBef>
              <a:buNone/>
              <a:defRPr sz="1000" b="0" i="0" u="none" strike="noStrike" cap="none">
                <a:solidFill>
                  <a:srgbClr val="888888"/>
                </a:solidFill>
                <a:latin typeface="Rockwell"/>
                <a:ea typeface="Rockwell"/>
                <a:cs typeface="Rockwell"/>
                <a:sym typeface="Rockwell"/>
              </a:defRPr>
            </a:lvl6pPr>
            <a:lvl7pPr marL="0" marR="0" lvl="6" indent="0" algn="r" rtl="0">
              <a:spcBef>
                <a:spcPts val="0"/>
              </a:spcBef>
              <a:buNone/>
              <a:defRPr sz="1000" b="0" i="0" u="none" strike="noStrike" cap="none">
                <a:solidFill>
                  <a:srgbClr val="888888"/>
                </a:solidFill>
                <a:latin typeface="Rockwell"/>
                <a:ea typeface="Rockwell"/>
                <a:cs typeface="Rockwell"/>
                <a:sym typeface="Rockwell"/>
              </a:defRPr>
            </a:lvl7pPr>
            <a:lvl8pPr marL="0" marR="0" lvl="7" indent="0" algn="r" rtl="0">
              <a:spcBef>
                <a:spcPts val="0"/>
              </a:spcBef>
              <a:buNone/>
              <a:defRPr sz="1000" b="0" i="0" u="none" strike="noStrike" cap="none">
                <a:solidFill>
                  <a:srgbClr val="888888"/>
                </a:solidFill>
                <a:latin typeface="Rockwell"/>
                <a:ea typeface="Rockwell"/>
                <a:cs typeface="Rockwell"/>
                <a:sym typeface="Rockwell"/>
              </a:defRPr>
            </a:lvl8pPr>
            <a:lvl9pPr marL="0" marR="0" lvl="8" indent="0" algn="r" rtl="0">
              <a:spcBef>
                <a:spcPts val="0"/>
              </a:spcBef>
              <a:buNone/>
              <a:defRPr sz="1000" b="0" i="0" u="none" strike="noStrike" cap="none">
                <a:solidFill>
                  <a:srgbClr val="888888"/>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s-419"/>
              <a:t>‹Nº›</a:t>
            </a:fld>
            <a:endParaRPr/>
          </a:p>
        </p:txBody>
      </p:sp>
    </p:spTree>
  </p:cSld>
  <p:clrMap bg1="lt1" tx1="dk1" bg2="dk2" tx2="lt2" accent1="accent1" accent2="accent2" accent3="accent3" accent4="accent4" accent5="accent5" accent6="accent6" hlink="hlink" folHlink="folHlink"/>
  <p:sldLayoutIdLst>
    <p:sldLayoutId id="2147483667" r:id="rId1"/>
  </p:sldLayoutIdLst>
  <p:transition spd="slow">
    <p:wip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0.jp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1.jp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png"/><Relationship Id="rId7"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10.jp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png"/><Relationship Id="rId7" Type="http://schemas.openxmlformats.org/officeDocument/2006/relationships/diagramQuickStyle" Target="../diagrams/quickStyle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19.jpg"/><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2"/>
        <p:cNvGrpSpPr/>
        <p:nvPr/>
      </p:nvGrpSpPr>
      <p:grpSpPr>
        <a:xfrm>
          <a:off x="0" y="0"/>
          <a:ext cx="0" cy="0"/>
          <a:chOff x="0" y="0"/>
          <a:chExt cx="0" cy="0"/>
        </a:xfrm>
      </p:grpSpPr>
      <p:pic>
        <p:nvPicPr>
          <p:cNvPr id="153" name="Google Shape;153;p1" descr="Flecha azul entre flechas grises"/>
          <p:cNvPicPr preferRelativeResize="0"/>
          <p:nvPr/>
        </p:nvPicPr>
        <p:blipFill rotWithShape="1">
          <a:blip r:embed="rId4">
            <a:alphaModFix/>
          </a:blip>
          <a:srcRect l="17707" r="15605" b="-1"/>
          <a:stretch/>
        </p:blipFill>
        <p:spPr>
          <a:xfrm>
            <a:off x="20" y="2030"/>
            <a:ext cx="6095980" cy="6855970"/>
          </a:xfrm>
          <a:prstGeom prst="rect">
            <a:avLst/>
          </a:prstGeom>
          <a:noFill/>
          <a:ln>
            <a:noFill/>
          </a:ln>
        </p:spPr>
      </p:pic>
      <p:pic>
        <p:nvPicPr>
          <p:cNvPr id="154" name="Google Shape;154;p1" descr="Dibujo de un cepillo de dientes en la boca&#10;&#10;El contenido generado por IA puede ser incorrecto."/>
          <p:cNvPicPr preferRelativeResize="0"/>
          <p:nvPr/>
        </p:nvPicPr>
        <p:blipFill rotWithShape="1">
          <a:blip r:embed="rId5">
            <a:alphaModFix/>
          </a:blip>
          <a:srcRect l="27833" r="17262"/>
          <a:stretch/>
        </p:blipFill>
        <p:spPr>
          <a:xfrm>
            <a:off x="6096000" y="-1"/>
            <a:ext cx="6096000" cy="6855971"/>
          </a:xfrm>
          <a:prstGeom prst="rect">
            <a:avLst/>
          </a:prstGeom>
          <a:noFill/>
          <a:ln>
            <a:noFill/>
          </a:ln>
        </p:spPr>
      </p:pic>
      <p:sp>
        <p:nvSpPr>
          <p:cNvPr id="155" name="Google Shape;155;p1"/>
          <p:cNvSpPr/>
          <p:nvPr/>
        </p:nvSpPr>
        <p:spPr>
          <a:xfrm>
            <a:off x="0" y="0"/>
            <a:ext cx="12192000" cy="6858000"/>
          </a:xfrm>
          <a:prstGeom prst="rect">
            <a:avLst/>
          </a:prstGeom>
          <a:gradFill>
            <a:gsLst>
              <a:gs pos="0">
                <a:srgbClr val="17365D">
                  <a:alpha val="2745"/>
                </a:srgbClr>
              </a:gs>
              <a:gs pos="32000">
                <a:srgbClr val="17365D">
                  <a:alpha val="2745"/>
                </a:srgbClr>
              </a:gs>
              <a:gs pos="100000">
                <a:srgbClr val="000000"/>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Rockwell"/>
              <a:buNone/>
            </a:pPr>
            <a:endParaRPr sz="1800" b="0" i="0" u="none" strike="noStrike" cap="none">
              <a:solidFill>
                <a:srgbClr val="FFFFFF"/>
              </a:solidFill>
              <a:latin typeface="Calibri"/>
              <a:ea typeface="Calibri"/>
              <a:cs typeface="Calibri"/>
              <a:sym typeface="Calibri"/>
            </a:endParaRPr>
          </a:p>
        </p:txBody>
      </p:sp>
      <p:sp>
        <p:nvSpPr>
          <p:cNvPr id="156" name="Google Shape;156;p1"/>
          <p:cNvSpPr/>
          <p:nvPr/>
        </p:nvSpPr>
        <p:spPr>
          <a:xfrm>
            <a:off x="0" y="-2031"/>
            <a:ext cx="12192000" cy="6858000"/>
          </a:xfrm>
          <a:prstGeom prst="rect">
            <a:avLst/>
          </a:prstGeom>
          <a:blipFill rotWithShape="1">
            <a:blip r:embed="rId6">
              <a:alphaModFix amt="30000"/>
            </a:blip>
            <a:tile tx="0" ty="0" sx="100000" sy="100000" flip="none" algn="ctr"/>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57" name="Google Shape;157;p1"/>
          <p:cNvSpPr txBox="1"/>
          <p:nvPr/>
        </p:nvSpPr>
        <p:spPr>
          <a:xfrm>
            <a:off x="5837382" y="2317590"/>
            <a:ext cx="2365468" cy="136799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None/>
            </a:pPr>
            <a:r>
              <a:rPr lang="es-419" sz="4800" b="1" i="0" u="none" strike="noStrike" cap="none" dirty="0">
                <a:solidFill>
                  <a:schemeClr val="lt1"/>
                </a:solidFill>
                <a:latin typeface="Arial" panose="020B0604020202020204" pitchFamily="34" charset="0"/>
                <a:ea typeface="Bookman Old Style"/>
                <a:cs typeface="Arial" panose="020B0604020202020204" pitchFamily="34" charset="0"/>
                <a:sym typeface="Bookman Old Style"/>
              </a:rPr>
              <a:t> </a:t>
            </a:r>
            <a:endParaRPr dirty="0">
              <a:latin typeface="Arial" panose="020B0604020202020204" pitchFamily="34" charset="0"/>
              <a:cs typeface="Arial" panose="020B0604020202020204" pitchFamily="34" charset="0"/>
            </a:endParaRPr>
          </a:p>
          <a:p>
            <a:pPr marL="0" marR="0" lvl="0" indent="0" algn="ctr" rtl="0">
              <a:lnSpc>
                <a:spcPct val="90000"/>
              </a:lnSpc>
              <a:spcBef>
                <a:spcPts val="600"/>
              </a:spcBef>
              <a:spcAft>
                <a:spcPts val="0"/>
              </a:spcAft>
              <a:buNone/>
            </a:pPr>
            <a:r>
              <a:rPr lang="es-419" b="1" i="0" u="none" strike="noStrike" cap="none" dirty="0">
                <a:solidFill>
                  <a:schemeClr val="tx1">
                    <a:lumMod val="75000"/>
                    <a:lumOff val="25000"/>
                  </a:schemeClr>
                </a:solidFill>
                <a:latin typeface="Arial" panose="020B0604020202020204" pitchFamily="34" charset="0"/>
                <a:ea typeface="Bookman Old Style"/>
                <a:cs typeface="Arial" panose="020B0604020202020204" pitchFamily="34" charset="0"/>
                <a:sym typeface="Bookman Old Style"/>
              </a:rPr>
              <a:t>CAPSTONE</a:t>
            </a:r>
            <a:endParaRPr dirty="0">
              <a:solidFill>
                <a:schemeClr val="tx1">
                  <a:lumMod val="75000"/>
                  <a:lumOff val="25000"/>
                </a:schemeClr>
              </a:solidFill>
              <a:latin typeface="Arial" panose="020B0604020202020204" pitchFamily="34" charset="0"/>
              <a:cs typeface="Arial" panose="020B0604020202020204" pitchFamily="34" charset="0"/>
            </a:endParaRPr>
          </a:p>
          <a:p>
            <a:pPr marL="0" marR="0" lvl="0" indent="0" algn="ctr" rtl="0">
              <a:lnSpc>
                <a:spcPct val="90000"/>
              </a:lnSpc>
              <a:spcBef>
                <a:spcPts val="600"/>
              </a:spcBef>
              <a:spcAft>
                <a:spcPts val="600"/>
              </a:spcAft>
              <a:buNone/>
            </a:pPr>
            <a:endParaRPr sz="4800" b="1" i="0" u="none" strike="noStrike" cap="none" dirty="0">
              <a:solidFill>
                <a:schemeClr val="lt1"/>
              </a:solidFill>
              <a:latin typeface="Bookman Old Style"/>
              <a:ea typeface="Bookman Old Style"/>
              <a:cs typeface="Bookman Old Style"/>
              <a:sym typeface="Bookman Old Style"/>
            </a:endParaRPr>
          </a:p>
        </p:txBody>
      </p:sp>
      <p:sp>
        <p:nvSpPr>
          <p:cNvPr id="3" name="Rectángulo 2">
            <a:extLst>
              <a:ext uri="{FF2B5EF4-FFF2-40B4-BE49-F238E27FC236}">
                <a16:creationId xmlns:a16="http://schemas.microsoft.com/office/drawing/2014/main" id="{626368BA-0BBB-5049-361D-2518EC819A52}"/>
              </a:ext>
            </a:extLst>
          </p:cNvPr>
          <p:cNvSpPr/>
          <p:nvPr/>
        </p:nvSpPr>
        <p:spPr>
          <a:xfrm>
            <a:off x="3552760" y="1672643"/>
            <a:ext cx="4650090" cy="1754326"/>
          </a:xfrm>
          <a:prstGeom prst="rect">
            <a:avLst/>
          </a:prstGeom>
          <a:noFill/>
        </p:spPr>
        <p:txBody>
          <a:bodyPr wrap="square" lIns="91440" tIns="45720" rIns="91440" bIns="45720">
            <a:spAutoFit/>
          </a:bodyPr>
          <a:lstStyle/>
          <a:p>
            <a:pPr algn="ctr"/>
            <a:r>
              <a:rPr lang="es-419" sz="5400" b="1" i="0" u="none" strike="noStrike"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Bookman Old Style"/>
                <a:cs typeface="Arial" panose="020B0604020202020204" pitchFamily="34" charset="0"/>
                <a:sym typeface="Bookman Old Style"/>
              </a:rPr>
              <a:t>NOMAD-A</a:t>
            </a:r>
          </a:p>
          <a:p>
            <a:pPr algn="ctr"/>
            <a:endParaRPr lang="es-CL"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a 3">
            <a:extLst>
              <a:ext uri="{FF2B5EF4-FFF2-40B4-BE49-F238E27FC236}">
                <a16:creationId xmlns:a16="http://schemas.microsoft.com/office/drawing/2014/main" id="{23744E00-5461-3800-6713-555F0246EA73}"/>
              </a:ext>
            </a:extLst>
          </p:cNvPr>
          <p:cNvGraphicFramePr/>
          <p:nvPr>
            <p:extLst>
              <p:ext uri="{D42A27DB-BD31-4B8C-83A1-F6EECF244321}">
                <p14:modId xmlns:p14="http://schemas.microsoft.com/office/powerpoint/2010/main" val="4128703565"/>
              </p:ext>
            </p:extLst>
          </p:nvPr>
        </p:nvGraphicFramePr>
        <p:xfrm>
          <a:off x="223869" y="801962"/>
          <a:ext cx="82069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5" name="Grupo 4">
            <a:extLst>
              <a:ext uri="{FF2B5EF4-FFF2-40B4-BE49-F238E27FC236}">
                <a16:creationId xmlns:a16="http://schemas.microsoft.com/office/drawing/2014/main" id="{88ED3A24-8FC8-1C53-2CFE-3BCE3B3504F5}"/>
              </a:ext>
            </a:extLst>
          </p:cNvPr>
          <p:cNvGrpSpPr/>
          <p:nvPr/>
        </p:nvGrpSpPr>
        <p:grpSpPr>
          <a:xfrm>
            <a:off x="2383200" y="801962"/>
            <a:ext cx="9174062" cy="1877992"/>
            <a:chOff x="4183444" y="2041750"/>
            <a:chExt cx="1916245" cy="1877992"/>
          </a:xfrm>
        </p:grpSpPr>
        <p:sp>
          <p:nvSpPr>
            <p:cNvPr id="6" name="Rectángulo 5">
              <a:extLst>
                <a:ext uri="{FF2B5EF4-FFF2-40B4-BE49-F238E27FC236}">
                  <a16:creationId xmlns:a16="http://schemas.microsoft.com/office/drawing/2014/main" id="{05E2656E-D23D-4EA5-89DE-44128D458FCA}"/>
                </a:ext>
              </a:extLst>
            </p:cNvPr>
            <p:cNvSpPr/>
            <p:nvPr/>
          </p:nvSpPr>
          <p:spPr>
            <a:xfrm>
              <a:off x="4385381" y="2041750"/>
              <a:ext cx="1714308" cy="133350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s-CL"/>
            </a:p>
          </p:txBody>
        </p:sp>
        <p:sp>
          <p:nvSpPr>
            <p:cNvPr id="7" name="CuadroTexto 6">
              <a:extLst>
                <a:ext uri="{FF2B5EF4-FFF2-40B4-BE49-F238E27FC236}">
                  <a16:creationId xmlns:a16="http://schemas.microsoft.com/office/drawing/2014/main" id="{65F6FCE4-C78A-456D-45BF-2D4183EE58E8}"/>
                </a:ext>
              </a:extLst>
            </p:cNvPr>
            <p:cNvSpPr txBox="1"/>
            <p:nvPr/>
          </p:nvSpPr>
          <p:spPr>
            <a:xfrm>
              <a:off x="4183444" y="2586242"/>
              <a:ext cx="1877918" cy="133350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37160" tIns="137160" rIns="137160" bIns="137160" numCol="1" spcCol="1270" anchor="ctr" anchorCtr="0">
              <a:noAutofit/>
            </a:bodyPr>
            <a:lstStyle/>
            <a:p>
              <a:pPr lvl="1" defTabSz="1244600">
                <a:lnSpc>
                  <a:spcPct val="90000"/>
                </a:lnSpc>
                <a:spcBef>
                  <a:spcPct val="0"/>
                </a:spcBef>
                <a:spcAft>
                  <a:spcPct val="15000"/>
                </a:spcAft>
              </a:pPr>
              <a:r>
                <a:rPr lang="es-CL" sz="2000" kern="1200" dirty="0">
                  <a:solidFill>
                    <a:schemeClr val="bg1"/>
                  </a:solidFill>
                </a:rPr>
                <a:t>-Definición de equipo, proyecto, objetivos y herramientas (8/12/2025 hasta 9/5/2025)</a:t>
              </a:r>
            </a:p>
            <a:p>
              <a:pPr lvl="1" algn="l" defTabSz="1244600">
                <a:lnSpc>
                  <a:spcPct val="90000"/>
                </a:lnSpc>
                <a:spcBef>
                  <a:spcPct val="0"/>
                </a:spcBef>
                <a:spcAft>
                  <a:spcPct val="15000"/>
                </a:spcAft>
              </a:pPr>
              <a:endParaRPr lang="es-CL" sz="2000" kern="1200" dirty="0">
                <a:solidFill>
                  <a:schemeClr val="bg1"/>
                </a:solidFill>
              </a:endParaRPr>
            </a:p>
          </p:txBody>
        </p:sp>
      </p:grpSp>
      <p:sp>
        <p:nvSpPr>
          <p:cNvPr id="8" name="CuadroTexto 7">
            <a:extLst>
              <a:ext uri="{FF2B5EF4-FFF2-40B4-BE49-F238E27FC236}">
                <a16:creationId xmlns:a16="http://schemas.microsoft.com/office/drawing/2014/main" id="{973FB032-C7FD-802A-AE09-83A5BE8C211D}"/>
              </a:ext>
            </a:extLst>
          </p:cNvPr>
          <p:cNvSpPr txBox="1"/>
          <p:nvPr/>
        </p:nvSpPr>
        <p:spPr>
          <a:xfrm>
            <a:off x="4542536" y="2844545"/>
            <a:ext cx="7425595" cy="133350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37160" tIns="137160" rIns="137160" bIns="137160" numCol="1" spcCol="1270" anchor="ctr" anchorCtr="0">
            <a:noAutofit/>
          </a:bodyPr>
          <a:lstStyle/>
          <a:p>
            <a:pPr lvl="1" defTabSz="1244600">
              <a:lnSpc>
                <a:spcPct val="90000"/>
              </a:lnSpc>
              <a:spcBef>
                <a:spcPct val="0"/>
              </a:spcBef>
              <a:spcAft>
                <a:spcPct val="15000"/>
              </a:spcAft>
            </a:pPr>
            <a:r>
              <a:rPr lang="es-MX" sz="2000" kern="1200" dirty="0">
                <a:solidFill>
                  <a:schemeClr val="bg1"/>
                </a:solidFill>
                <a:latin typeface="Arial" panose="020B0604020202020204" pitchFamily="34" charset="0"/>
                <a:cs typeface="Arial" panose="020B0604020202020204" pitchFamily="34" charset="0"/>
              </a:rPr>
              <a:t>-Configuración e implementación de entornos, </a:t>
            </a:r>
            <a:r>
              <a:rPr lang="es-MX" sz="2000" kern="1200" dirty="0" err="1">
                <a:solidFill>
                  <a:schemeClr val="bg1"/>
                </a:solidFill>
                <a:latin typeface="Arial" panose="020B0604020202020204" pitchFamily="34" charset="0"/>
                <a:cs typeface="Arial" panose="020B0604020202020204" pitchFamily="34" charset="0"/>
              </a:rPr>
              <a:t>frontend</a:t>
            </a:r>
            <a:r>
              <a:rPr lang="es-MX" sz="2000" kern="1200" dirty="0">
                <a:solidFill>
                  <a:schemeClr val="bg1"/>
                </a:solidFill>
                <a:latin typeface="Arial" panose="020B0604020202020204" pitchFamily="34" charset="0"/>
                <a:cs typeface="Arial" panose="020B0604020202020204" pitchFamily="34" charset="0"/>
              </a:rPr>
              <a:t>, </a:t>
            </a:r>
            <a:r>
              <a:rPr lang="es-MX" sz="2000" kern="1200" dirty="0" err="1">
                <a:solidFill>
                  <a:schemeClr val="bg1"/>
                </a:solidFill>
                <a:latin typeface="Arial" panose="020B0604020202020204" pitchFamily="34" charset="0"/>
                <a:cs typeface="Arial" panose="020B0604020202020204" pitchFamily="34" charset="0"/>
              </a:rPr>
              <a:t>backend</a:t>
            </a:r>
            <a:r>
              <a:rPr lang="es-MX" sz="2000" kern="1200" dirty="0">
                <a:solidFill>
                  <a:schemeClr val="bg1"/>
                </a:solidFill>
                <a:latin typeface="Arial" panose="020B0604020202020204" pitchFamily="34" charset="0"/>
                <a:cs typeface="Arial" panose="020B0604020202020204" pitchFamily="34" charset="0"/>
              </a:rPr>
              <a:t> y Base de datos (9/5/2025 hasta 11/14/2025)</a:t>
            </a:r>
            <a:endParaRPr lang="es-CL" sz="2000" kern="1200" dirty="0">
              <a:solidFill>
                <a:schemeClr val="bg1"/>
              </a:solidFill>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id="{D5D584CA-A3A5-B9CD-AAAD-8BB1049B4C36}"/>
              </a:ext>
            </a:extLst>
          </p:cNvPr>
          <p:cNvSpPr txBox="1"/>
          <p:nvPr/>
        </p:nvSpPr>
        <p:spPr>
          <a:xfrm>
            <a:off x="6227064" y="4722538"/>
            <a:ext cx="5809488" cy="133350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37160" tIns="137160" rIns="137160" bIns="137160" numCol="1" spcCol="1270" anchor="ctr" anchorCtr="0">
            <a:noAutofit/>
          </a:bodyPr>
          <a:lstStyle/>
          <a:p>
            <a:pPr lvl="1" defTabSz="1244600">
              <a:lnSpc>
                <a:spcPct val="90000"/>
              </a:lnSpc>
              <a:spcBef>
                <a:spcPct val="0"/>
              </a:spcBef>
              <a:spcAft>
                <a:spcPct val="15000"/>
              </a:spcAft>
            </a:pPr>
            <a:r>
              <a:rPr lang="es-CL" sz="2000" kern="1200" dirty="0">
                <a:solidFill>
                  <a:schemeClr val="bg1"/>
                </a:solidFill>
                <a:latin typeface="Arial" panose="020B0604020202020204" pitchFamily="34" charset="0"/>
                <a:cs typeface="Arial" panose="020B0604020202020204" pitchFamily="34" charset="0"/>
              </a:rPr>
              <a:t>-Ajustes de detalles técnicos, estéticos y conclusión de proyecto (11/17/2025 hasta 12/5/2025)</a:t>
            </a:r>
          </a:p>
        </p:txBody>
      </p:sp>
      <p:sp>
        <p:nvSpPr>
          <p:cNvPr id="11" name="Google Shape;315;p10">
            <a:extLst>
              <a:ext uri="{FF2B5EF4-FFF2-40B4-BE49-F238E27FC236}">
                <a16:creationId xmlns:a16="http://schemas.microsoft.com/office/drawing/2014/main" id="{A5F73F52-56B8-5823-C09E-ACC5535AD3CC}"/>
              </a:ext>
            </a:extLst>
          </p:cNvPr>
          <p:cNvSpPr txBox="1"/>
          <p:nvPr/>
        </p:nvSpPr>
        <p:spPr>
          <a:xfrm>
            <a:off x="818229" y="-31045"/>
            <a:ext cx="9788811" cy="147728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419" sz="4000" dirty="0">
                <a:solidFill>
                  <a:schemeClr val="lt1"/>
                </a:solidFill>
                <a:latin typeface="+mj-lt"/>
                <a:ea typeface="Rockwell"/>
                <a:cs typeface="Rockwell"/>
                <a:sym typeface="Rockwell"/>
              </a:rPr>
              <a:t>Cronograma para el desarrollo del proyecto</a:t>
            </a:r>
            <a:endParaRPr sz="4000" dirty="0">
              <a:latin typeface="+mj-lt"/>
            </a:endParaRPr>
          </a:p>
          <a:p>
            <a:pPr marL="0" marR="0" lvl="0" indent="0" algn="ctr" rtl="0">
              <a:spcBef>
                <a:spcPts val="0"/>
              </a:spcBef>
              <a:spcAft>
                <a:spcPts val="0"/>
              </a:spcAft>
              <a:buNone/>
            </a:pPr>
            <a:endParaRPr sz="1000" dirty="0">
              <a:solidFill>
                <a:srgbClr val="0F243E"/>
              </a:solidFill>
              <a:highlight>
                <a:srgbClr val="FFFF00"/>
              </a:highlight>
              <a:latin typeface="Rockwell"/>
              <a:ea typeface="Rockwell"/>
              <a:cs typeface="Rockwell"/>
              <a:sym typeface="Rockwell"/>
            </a:endParaRPr>
          </a:p>
        </p:txBody>
      </p:sp>
      <p:pic>
        <p:nvPicPr>
          <p:cNvPr id="12" name="Google Shape;313;p10" descr="EscuelaIT Duoc UC - Escuela de Informática y Telecomunicaciones Duoc UC - Duoc  UC | LinkedIn">
            <a:extLst>
              <a:ext uri="{FF2B5EF4-FFF2-40B4-BE49-F238E27FC236}">
                <a16:creationId xmlns:a16="http://schemas.microsoft.com/office/drawing/2014/main" id="{166066F1-F5E2-75C6-304C-EA7E1CE121F5}"/>
              </a:ext>
            </a:extLst>
          </p:cNvPr>
          <p:cNvPicPr preferRelativeResize="0"/>
          <p:nvPr/>
        </p:nvPicPr>
        <p:blipFill rotWithShape="1">
          <a:blip r:embed="rId7">
            <a:alphaModFix/>
          </a:blip>
          <a:srcRect/>
          <a:stretch/>
        </p:blipFill>
        <p:spPr>
          <a:xfrm>
            <a:off x="10607039" y="18185"/>
            <a:ext cx="1559495" cy="356719"/>
          </a:xfrm>
          <a:prstGeom prst="rect">
            <a:avLst/>
          </a:prstGeom>
          <a:noFill/>
          <a:ln>
            <a:noFill/>
          </a:ln>
        </p:spPr>
      </p:pic>
    </p:spTree>
    <p:extLst>
      <p:ext uri="{BB962C8B-B14F-4D97-AF65-F5344CB8AC3E}">
        <p14:creationId xmlns:p14="http://schemas.microsoft.com/office/powerpoint/2010/main" val="358253621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6"/>
        <p:cNvGrpSpPr/>
        <p:nvPr/>
      </p:nvGrpSpPr>
      <p:grpSpPr>
        <a:xfrm>
          <a:off x="0" y="0"/>
          <a:ext cx="0" cy="0"/>
          <a:chOff x="0" y="0"/>
          <a:chExt cx="0" cy="0"/>
        </a:xfrm>
      </p:grpSpPr>
      <p:sp>
        <p:nvSpPr>
          <p:cNvPr id="327" name="Google Shape;327;p12"/>
          <p:cNvSpPr txBox="1">
            <a:spLocks noGrp="1"/>
          </p:cNvSpPr>
          <p:nvPr>
            <p:ph type="title"/>
          </p:nvPr>
        </p:nvSpPr>
        <p:spPr>
          <a:xfrm>
            <a:off x="6479458" y="1118494"/>
            <a:ext cx="5712542" cy="3512500"/>
          </a:xfrm>
          <a:prstGeom prst="rect">
            <a:avLst/>
          </a:prstGeom>
          <a:noFill/>
          <a:ln>
            <a:noFill/>
          </a:ln>
        </p:spPr>
        <p:txBody>
          <a:bodyPr spcFirstLastPara="1" wrap="square" lIns="91425" tIns="45700" rIns="91425" bIns="45700" anchor="ctr" anchorCtr="0">
            <a:normAutofit/>
          </a:bodyPr>
          <a:lstStyle/>
          <a:p>
            <a:pPr lvl="0">
              <a:buSzPct val="100000"/>
            </a:pPr>
            <a:r>
              <a:rPr lang="es-419" dirty="0">
                <a:latin typeface="Arial" panose="020B0604020202020204" pitchFamily="34" charset="0"/>
                <a:cs typeface="Arial" panose="020B0604020202020204" pitchFamily="34" charset="0"/>
              </a:rPr>
              <a:t>ARQUITECTURA SOFTWARE</a:t>
            </a:r>
            <a:br>
              <a:rPr lang="es-419" dirty="0"/>
            </a:br>
            <a:r>
              <a:rPr lang="es-419" dirty="0">
                <a:latin typeface="Arial" panose="020B0604020202020204" pitchFamily="34" charset="0"/>
                <a:cs typeface="Arial" panose="020B0604020202020204" pitchFamily="34" charset="0"/>
              </a:rPr>
              <a:t>DEL</a:t>
            </a:r>
            <a:endParaRPr dirty="0"/>
          </a:p>
        </p:txBody>
      </p:sp>
      <p:pic>
        <p:nvPicPr>
          <p:cNvPr id="3" name="Imagen 2" descr="Interfaz de usuario gráfica&#10;&#10;El contenido generado por IA puede ser incorrecto.">
            <a:extLst>
              <a:ext uri="{FF2B5EF4-FFF2-40B4-BE49-F238E27FC236}">
                <a16:creationId xmlns:a16="http://schemas.microsoft.com/office/drawing/2014/main" id="{4086F9E8-8C98-6385-5536-1968BB998FA3}"/>
              </a:ext>
            </a:extLst>
          </p:cNvPr>
          <p:cNvPicPr>
            <a:picLocks noChangeAspect="1"/>
          </p:cNvPicPr>
          <p:nvPr/>
        </p:nvPicPr>
        <p:blipFill>
          <a:blip r:embed="rId4"/>
          <a:stretch>
            <a:fillRect/>
          </a:stretch>
        </p:blipFill>
        <p:spPr>
          <a:xfrm>
            <a:off x="838324" y="0"/>
            <a:ext cx="4458681" cy="6858000"/>
          </a:xfrm>
          <a:prstGeom prst="rect">
            <a:avLst/>
          </a:prstGeom>
        </p:spPr>
      </p:pic>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2"/>
        <p:cNvGrpSpPr/>
        <p:nvPr/>
      </p:nvGrpSpPr>
      <p:grpSpPr>
        <a:xfrm>
          <a:off x="0" y="0"/>
          <a:ext cx="0" cy="0"/>
          <a:chOff x="0" y="0"/>
          <a:chExt cx="0" cy="0"/>
        </a:xfrm>
      </p:grpSpPr>
      <p:sp>
        <p:nvSpPr>
          <p:cNvPr id="343" name="Google Shape;343;p13"/>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Rockwell"/>
              <a:ea typeface="Rockwell"/>
              <a:cs typeface="Rockwell"/>
              <a:sym typeface="Rockwell"/>
            </a:endParaRPr>
          </a:p>
        </p:txBody>
      </p:sp>
      <p:sp>
        <p:nvSpPr>
          <p:cNvPr id="344" name="Google Shape;344;p13"/>
          <p:cNvSpPr txBox="1">
            <a:spLocks noGrp="1"/>
          </p:cNvSpPr>
          <p:nvPr>
            <p:ph type="title"/>
          </p:nvPr>
        </p:nvSpPr>
        <p:spPr>
          <a:xfrm>
            <a:off x="8455342" y="400051"/>
            <a:ext cx="3643150" cy="349567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000"/>
              <a:buFont typeface="Bookman Old Style"/>
              <a:buNone/>
            </a:pPr>
            <a:r>
              <a:rPr lang="es-419" sz="4000" dirty="0">
                <a:solidFill>
                  <a:srgbClr val="FFFFFF"/>
                </a:solidFill>
                <a:latin typeface="Arial" panose="020B0604020202020204" pitchFamily="34" charset="0"/>
                <a:cs typeface="Arial" panose="020B0604020202020204" pitchFamily="34" charset="0"/>
              </a:rPr>
              <a:t>Modelo relacional</a:t>
            </a:r>
            <a:br>
              <a:rPr lang="es-419" sz="4000" dirty="0">
                <a:solidFill>
                  <a:srgbClr val="FFFFFF"/>
                </a:solidFill>
              </a:rPr>
            </a:br>
            <a:endParaRPr sz="4000" dirty="0">
              <a:solidFill>
                <a:srgbClr val="FFFFFF"/>
              </a:solidFill>
            </a:endParaRPr>
          </a:p>
        </p:txBody>
      </p:sp>
      <p:pic>
        <p:nvPicPr>
          <p:cNvPr id="346" name="Google Shape;346;p13" descr="Diagrama&#10;&#10;El contenido generado por IA puede ser incorrecto."/>
          <p:cNvPicPr preferRelativeResize="0">
            <a:picLocks noGrp="1"/>
          </p:cNvPicPr>
          <p:nvPr>
            <p:ph type="body" idx="1"/>
          </p:nvPr>
        </p:nvPicPr>
        <p:blipFill rotWithShape="1">
          <a:blip r:embed="rId4">
            <a:alphaModFix/>
          </a:blip>
          <a:srcRect/>
          <a:stretch/>
        </p:blipFill>
        <p:spPr>
          <a:xfrm>
            <a:off x="143446" y="139066"/>
            <a:ext cx="8168450" cy="6590918"/>
          </a:xfrm>
          <a:prstGeom prst="rect">
            <a:avLst/>
          </a:prstGeom>
          <a:noFill/>
          <a:ln>
            <a:noFill/>
          </a:ln>
        </p:spPr>
      </p:pic>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2" name="Rectángulo 1">
            <a:extLst>
              <a:ext uri="{FF2B5EF4-FFF2-40B4-BE49-F238E27FC236}">
                <a16:creationId xmlns:a16="http://schemas.microsoft.com/office/drawing/2014/main" id="{F6D67B2E-1793-D46F-34C5-6F0CA4132076}"/>
              </a:ext>
            </a:extLst>
          </p:cNvPr>
          <p:cNvSpPr/>
          <p:nvPr/>
        </p:nvSpPr>
        <p:spPr>
          <a:xfrm>
            <a:off x="5502858" y="2391263"/>
            <a:ext cx="1954381" cy="1754326"/>
          </a:xfrm>
          <a:prstGeom prst="rect">
            <a:avLst/>
          </a:prstGeom>
          <a:noFill/>
        </p:spPr>
        <p:txBody>
          <a:bodyPr wrap="none" lIns="91440" tIns="45720" rIns="91440" bIns="45720">
            <a:spAutoFit/>
          </a:bodyPr>
          <a:lstStyle/>
          <a:p>
            <a:pPr algn="ctr"/>
            <a:r>
              <a:rPr lang="es-ES" sz="5400" b="0" cap="none" spc="0" dirty="0">
                <a:ln w="0"/>
                <a:solidFill>
                  <a:schemeClr val="tx1"/>
                </a:solidFill>
                <a:effectLst>
                  <a:outerShdw blurRad="38100" dist="19050" dir="2700000" algn="tl" rotWithShape="0">
                    <a:schemeClr val="dk1">
                      <a:alpha val="40000"/>
                    </a:schemeClr>
                  </a:outerShdw>
                </a:effectLst>
                <a:highlight>
                  <a:srgbClr val="00FF00"/>
                </a:highlight>
              </a:rPr>
              <a:t>Video</a:t>
            </a:r>
          </a:p>
          <a:p>
            <a:pPr algn="ctr"/>
            <a:endParaRPr lang="es-ES" sz="5400" b="0" cap="none" spc="0" dirty="0">
              <a:ln w="0"/>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5"/>
        <p:cNvGrpSpPr/>
        <p:nvPr/>
      </p:nvGrpSpPr>
      <p:grpSpPr>
        <a:xfrm>
          <a:off x="0" y="0"/>
          <a:ext cx="0" cy="0"/>
          <a:chOff x="0" y="0"/>
          <a:chExt cx="0" cy="0"/>
        </a:xfrm>
      </p:grpSpPr>
      <p:sp>
        <p:nvSpPr>
          <p:cNvPr id="376" name="Google Shape;376;p16"/>
          <p:cNvSpPr txBox="1">
            <a:spLocks noGrp="1"/>
          </p:cNvSpPr>
          <p:nvPr>
            <p:ph type="title"/>
          </p:nvPr>
        </p:nvSpPr>
        <p:spPr>
          <a:xfrm>
            <a:off x="752475" y="609600"/>
            <a:ext cx="3643150" cy="560331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s-419"/>
              <a:t>RESULTADOS OBTENIDOS</a:t>
            </a:r>
            <a:br>
              <a:rPr lang="es-419"/>
            </a:br>
            <a:endParaRPr/>
          </a:p>
        </p:txBody>
      </p:sp>
      <p:grpSp>
        <p:nvGrpSpPr>
          <p:cNvPr id="377" name="Google Shape;377;p16"/>
          <p:cNvGrpSpPr/>
          <p:nvPr/>
        </p:nvGrpSpPr>
        <p:grpSpPr>
          <a:xfrm>
            <a:off x="5127625" y="1118041"/>
            <a:ext cx="5924550" cy="4621916"/>
            <a:chOff x="0" y="3616"/>
            <a:chExt cx="5924550" cy="4621916"/>
          </a:xfrm>
        </p:grpSpPr>
        <p:sp>
          <p:nvSpPr>
            <p:cNvPr id="378" name="Google Shape;378;p16"/>
            <p:cNvSpPr/>
            <p:nvPr/>
          </p:nvSpPr>
          <p:spPr>
            <a:xfrm>
              <a:off x="0" y="3616"/>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a:off x="233021" y="176938"/>
              <a:ext cx="423675" cy="423675"/>
            </a:xfrm>
            <a:prstGeom prst="rect">
              <a:avLst/>
            </a:prstGeom>
            <a:blipFill rotWithShape="1">
              <a:blip r:embed="rId4">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6"/>
            <p:cNvSpPr/>
            <p:nvPr/>
          </p:nvSpPr>
          <p:spPr>
            <a:xfrm>
              <a:off x="889719" y="3616"/>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6"/>
            <p:cNvSpPr txBox="1"/>
            <p:nvPr/>
          </p:nvSpPr>
          <p:spPr>
            <a:xfrm>
              <a:off x="889719" y="3616"/>
              <a:ext cx="5034830" cy="770319"/>
            </a:xfrm>
            <a:prstGeom prst="rect">
              <a:avLst/>
            </a:prstGeom>
            <a:noFill/>
            <a:ln>
              <a:noFill/>
            </a:ln>
          </p:spPr>
          <p:txBody>
            <a:bodyPr spcFirstLastPara="1" wrap="square" lIns="81525" tIns="81525" rIns="81525" bIns="81525" anchor="ctr" anchorCtr="0">
              <a:noAutofit/>
            </a:bodyPr>
            <a:lstStyle/>
            <a:p>
              <a:pPr marL="0" marR="0" lvl="0" indent="0" algn="l" rtl="0">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Plataforma completamente funcional en entorno local</a:t>
              </a:r>
              <a:endParaRPr sz="1900">
                <a:solidFill>
                  <a:schemeClr val="lt1"/>
                </a:solidFill>
                <a:latin typeface="Rockwell"/>
                <a:ea typeface="Rockwell"/>
                <a:cs typeface="Rockwell"/>
                <a:sym typeface="Rockwell"/>
              </a:endParaRPr>
            </a:p>
          </p:txBody>
        </p:sp>
        <p:sp>
          <p:nvSpPr>
            <p:cNvPr id="382" name="Google Shape;382;p16"/>
            <p:cNvSpPr/>
            <p:nvPr/>
          </p:nvSpPr>
          <p:spPr>
            <a:xfrm>
              <a:off x="0" y="966515"/>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6"/>
            <p:cNvSpPr/>
            <p:nvPr/>
          </p:nvSpPr>
          <p:spPr>
            <a:xfrm>
              <a:off x="233021" y="1139837"/>
              <a:ext cx="423675" cy="423675"/>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6"/>
            <p:cNvSpPr/>
            <p:nvPr/>
          </p:nvSpPr>
          <p:spPr>
            <a:xfrm>
              <a:off x="889719" y="966515"/>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6"/>
            <p:cNvSpPr txBox="1"/>
            <p:nvPr/>
          </p:nvSpPr>
          <p:spPr>
            <a:xfrm>
              <a:off x="889719" y="966515"/>
              <a:ext cx="5034830" cy="770319"/>
            </a:xfrm>
            <a:prstGeom prst="rect">
              <a:avLst/>
            </a:prstGeom>
            <a:noFill/>
            <a:ln>
              <a:noFill/>
            </a:ln>
          </p:spPr>
          <p:txBody>
            <a:bodyPr spcFirstLastPara="1" wrap="square" lIns="81525" tIns="81525" rIns="81525" bIns="81525" anchor="ctr" anchorCtr="0">
              <a:noAutofit/>
            </a:bodyPr>
            <a:lstStyle/>
            <a:p>
              <a:pPr marL="0" marR="0" lvl="0" indent="0" algn="l" rtl="0">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Interfaces amigables y modernas</a:t>
              </a:r>
              <a:endParaRPr sz="1900">
                <a:solidFill>
                  <a:schemeClr val="lt1"/>
                </a:solidFill>
                <a:latin typeface="Rockwell"/>
                <a:ea typeface="Rockwell"/>
                <a:cs typeface="Rockwell"/>
                <a:sym typeface="Rockwell"/>
              </a:endParaRPr>
            </a:p>
          </p:txBody>
        </p:sp>
        <p:sp>
          <p:nvSpPr>
            <p:cNvPr id="386" name="Google Shape;386;p16"/>
            <p:cNvSpPr/>
            <p:nvPr/>
          </p:nvSpPr>
          <p:spPr>
            <a:xfrm>
              <a:off x="0" y="1929415"/>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6"/>
            <p:cNvSpPr/>
            <p:nvPr/>
          </p:nvSpPr>
          <p:spPr>
            <a:xfrm>
              <a:off x="233021" y="2102737"/>
              <a:ext cx="423675" cy="423675"/>
            </a:xfrm>
            <a:prstGeom prst="rect">
              <a:avLst/>
            </a:prstGeom>
            <a:blipFill rotWithShape="1">
              <a:blip r:embed="rId6">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6"/>
            <p:cNvSpPr/>
            <p:nvPr/>
          </p:nvSpPr>
          <p:spPr>
            <a:xfrm>
              <a:off x="889719" y="1929415"/>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6"/>
            <p:cNvSpPr txBox="1"/>
            <p:nvPr/>
          </p:nvSpPr>
          <p:spPr>
            <a:xfrm>
              <a:off x="889719" y="1929415"/>
              <a:ext cx="5034830" cy="770319"/>
            </a:xfrm>
            <a:prstGeom prst="rect">
              <a:avLst/>
            </a:prstGeom>
            <a:noFill/>
            <a:ln>
              <a:noFill/>
            </a:ln>
          </p:spPr>
          <p:txBody>
            <a:bodyPr spcFirstLastPara="1" wrap="square" lIns="81525" tIns="81525" rIns="81525" bIns="81525" anchor="ctr" anchorCtr="0">
              <a:noAutofit/>
            </a:bodyPr>
            <a:lstStyle/>
            <a:p>
              <a:pPr marL="0" marR="0" lvl="0" indent="0" algn="l" rtl="0">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Pruebas superadas: autenticación, reserva, filtrado, visualización</a:t>
              </a:r>
              <a:endParaRPr sz="1900">
                <a:solidFill>
                  <a:schemeClr val="lt1"/>
                </a:solidFill>
                <a:latin typeface="Rockwell"/>
                <a:ea typeface="Rockwell"/>
                <a:cs typeface="Rockwell"/>
                <a:sym typeface="Rockwell"/>
              </a:endParaRPr>
            </a:p>
          </p:txBody>
        </p:sp>
        <p:sp>
          <p:nvSpPr>
            <p:cNvPr id="390" name="Google Shape;390;p16"/>
            <p:cNvSpPr/>
            <p:nvPr/>
          </p:nvSpPr>
          <p:spPr>
            <a:xfrm>
              <a:off x="0" y="2892314"/>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6"/>
            <p:cNvSpPr/>
            <p:nvPr/>
          </p:nvSpPr>
          <p:spPr>
            <a:xfrm>
              <a:off x="233021" y="3065636"/>
              <a:ext cx="423675" cy="423675"/>
            </a:xfrm>
            <a:prstGeom prst="rect">
              <a:avLst/>
            </a:prstGeom>
            <a:blipFill rotWithShape="1">
              <a:blip r:embed="rId7">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6"/>
            <p:cNvSpPr/>
            <p:nvPr/>
          </p:nvSpPr>
          <p:spPr>
            <a:xfrm>
              <a:off x="889719" y="2892314"/>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6"/>
            <p:cNvSpPr txBox="1"/>
            <p:nvPr/>
          </p:nvSpPr>
          <p:spPr>
            <a:xfrm>
              <a:off x="889719" y="2892314"/>
              <a:ext cx="5034830" cy="770319"/>
            </a:xfrm>
            <a:prstGeom prst="rect">
              <a:avLst/>
            </a:prstGeom>
            <a:noFill/>
            <a:ln>
              <a:noFill/>
            </a:ln>
          </p:spPr>
          <p:txBody>
            <a:bodyPr spcFirstLastPara="1" wrap="square" lIns="81525" tIns="81525" rIns="81525" bIns="81525" anchor="ctr" anchorCtr="0">
              <a:noAutofit/>
            </a:bodyPr>
            <a:lstStyle/>
            <a:p>
              <a:pPr marL="0" marR="0" lvl="0" indent="0" algn="l" rtl="0">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Base de datos robusta y optimizada</a:t>
              </a:r>
              <a:endParaRPr sz="1900">
                <a:solidFill>
                  <a:schemeClr val="lt1"/>
                </a:solidFill>
                <a:latin typeface="Rockwell"/>
                <a:ea typeface="Rockwell"/>
                <a:cs typeface="Rockwell"/>
                <a:sym typeface="Rockwell"/>
              </a:endParaRPr>
            </a:p>
          </p:txBody>
        </p:sp>
        <p:sp>
          <p:nvSpPr>
            <p:cNvPr id="394" name="Google Shape;394;p16"/>
            <p:cNvSpPr/>
            <p:nvPr/>
          </p:nvSpPr>
          <p:spPr>
            <a:xfrm>
              <a:off x="0" y="3855213"/>
              <a:ext cx="5924550" cy="770319"/>
            </a:xfrm>
            <a:prstGeom prst="roundRect">
              <a:avLst>
                <a:gd name="adj" fmla="val 1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6"/>
            <p:cNvSpPr/>
            <p:nvPr/>
          </p:nvSpPr>
          <p:spPr>
            <a:xfrm>
              <a:off x="233021" y="4028535"/>
              <a:ext cx="423675" cy="423675"/>
            </a:xfrm>
            <a:prstGeom prst="rect">
              <a:avLst/>
            </a:prstGeom>
            <a:blipFill rotWithShape="1">
              <a:blip r:embed="rId8">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6"/>
            <p:cNvSpPr/>
            <p:nvPr/>
          </p:nvSpPr>
          <p:spPr>
            <a:xfrm>
              <a:off x="889719" y="3855213"/>
              <a:ext cx="5034830" cy="7703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6"/>
            <p:cNvSpPr txBox="1"/>
            <p:nvPr/>
          </p:nvSpPr>
          <p:spPr>
            <a:xfrm>
              <a:off x="889719" y="3855213"/>
              <a:ext cx="5034830" cy="770319"/>
            </a:xfrm>
            <a:prstGeom prst="rect">
              <a:avLst/>
            </a:prstGeom>
            <a:noFill/>
            <a:ln>
              <a:noFill/>
            </a:ln>
          </p:spPr>
          <p:txBody>
            <a:bodyPr spcFirstLastPara="1" wrap="square" lIns="81525" tIns="81525" rIns="81525" bIns="81525" anchor="ctr" anchorCtr="0">
              <a:noAutofit/>
            </a:bodyPr>
            <a:lstStyle/>
            <a:p>
              <a:pPr marL="0" marR="0" lvl="0" indent="0" algn="l" rtl="0">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Integración exitosa de funcionalidades externas (clima, moneda)</a:t>
              </a:r>
              <a:endParaRPr sz="1900">
                <a:solidFill>
                  <a:schemeClr val="lt1"/>
                </a:solidFill>
                <a:latin typeface="Rockwell"/>
                <a:ea typeface="Rockwell"/>
                <a:cs typeface="Rockwell"/>
                <a:sym typeface="Rockwell"/>
              </a:endParaRPr>
            </a:p>
          </p:txBody>
        </p:sp>
      </p:grpSp>
    </p:spTree>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1"/>
        <p:cNvGrpSpPr/>
        <p:nvPr/>
      </p:nvGrpSpPr>
      <p:grpSpPr>
        <a:xfrm>
          <a:off x="0" y="0"/>
          <a:ext cx="0" cy="0"/>
          <a:chOff x="0" y="0"/>
          <a:chExt cx="0" cy="0"/>
        </a:xfrm>
      </p:grpSpPr>
      <p:sp>
        <p:nvSpPr>
          <p:cNvPr id="402" name="Google Shape;402;p17"/>
          <p:cNvSpPr txBox="1">
            <a:spLocks noGrp="1"/>
          </p:cNvSpPr>
          <p:nvPr>
            <p:ph type="title"/>
          </p:nvPr>
        </p:nvSpPr>
        <p:spPr>
          <a:xfrm>
            <a:off x="643467" y="643467"/>
            <a:ext cx="3361498" cy="126781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1700"/>
              <a:buFont typeface="Bookman Old Style"/>
              <a:buNone/>
            </a:pPr>
            <a:r>
              <a:rPr lang="es-419" sz="1700"/>
              <a:t>OBSTÁCULOS PRESENTADOS DURANTE EL DESARROLLO</a:t>
            </a:r>
            <a:br>
              <a:rPr lang="es-419" sz="1700"/>
            </a:br>
            <a:endParaRPr sz="1700"/>
          </a:p>
        </p:txBody>
      </p:sp>
      <p:sp>
        <p:nvSpPr>
          <p:cNvPr id="403" name="Google Shape;403;p17"/>
          <p:cNvSpPr txBox="1">
            <a:spLocks noGrp="1"/>
          </p:cNvSpPr>
          <p:nvPr>
            <p:ph type="body" idx="1"/>
          </p:nvPr>
        </p:nvSpPr>
        <p:spPr>
          <a:xfrm>
            <a:off x="643467" y="2096063"/>
            <a:ext cx="3361498" cy="4028512"/>
          </a:xfrm>
          <a:prstGeom prst="rect">
            <a:avLst/>
          </a:prstGeom>
          <a:noFill/>
          <a:ln>
            <a:noFill/>
          </a:ln>
        </p:spPr>
        <p:txBody>
          <a:bodyPr spcFirstLastPara="1" wrap="square" lIns="91425" tIns="45700" rIns="91425" bIns="45700" anchor="t" anchorCtr="0">
            <a:normAutofit/>
          </a:bodyPr>
          <a:lstStyle/>
          <a:p>
            <a:pPr marL="228600" lvl="0" indent="-228600" algn="l" rtl="0">
              <a:lnSpc>
                <a:spcPct val="120000"/>
              </a:lnSpc>
              <a:spcBef>
                <a:spcPts val="0"/>
              </a:spcBef>
              <a:spcAft>
                <a:spcPts val="0"/>
              </a:spcAft>
              <a:buClr>
                <a:schemeClr val="lt1"/>
              </a:buClr>
              <a:buSzPts val="1400"/>
              <a:buChar char="•"/>
            </a:pPr>
            <a:r>
              <a:rPr lang="es-419" sz="1400" dirty="0"/>
              <a:t>Integración inicial de API externa de clima y moneda presentó fallas de formato</a:t>
            </a:r>
            <a:endParaRPr dirty="0"/>
          </a:p>
          <a:p>
            <a:pPr marL="228600" lvl="0" indent="-228600" algn="l" rtl="0">
              <a:lnSpc>
                <a:spcPct val="120000"/>
              </a:lnSpc>
              <a:spcBef>
                <a:spcPts val="1000"/>
              </a:spcBef>
              <a:spcAft>
                <a:spcPts val="0"/>
              </a:spcAft>
              <a:buClr>
                <a:schemeClr val="lt1"/>
              </a:buClr>
              <a:buSzPts val="1400"/>
              <a:buChar char="•"/>
            </a:pPr>
            <a:r>
              <a:rPr lang="es-419" sz="1400" dirty="0"/>
              <a:t>Problemas de compatibilidad de Laravel con versiones antiguas de PHP</a:t>
            </a:r>
            <a:endParaRPr dirty="0"/>
          </a:p>
          <a:p>
            <a:pPr marL="228600" lvl="0" indent="-228600" algn="l" rtl="0">
              <a:lnSpc>
                <a:spcPct val="120000"/>
              </a:lnSpc>
              <a:spcBef>
                <a:spcPts val="1000"/>
              </a:spcBef>
              <a:spcAft>
                <a:spcPts val="0"/>
              </a:spcAft>
              <a:buClr>
                <a:schemeClr val="lt1"/>
              </a:buClr>
              <a:buSzPts val="1400"/>
              <a:buChar char="•"/>
            </a:pPr>
            <a:r>
              <a:rPr lang="es-419" sz="1400" dirty="0"/>
              <a:t>Desajustes entre </a:t>
            </a:r>
            <a:r>
              <a:rPr lang="es-419" sz="1400" dirty="0" err="1"/>
              <a:t>frontend</a:t>
            </a:r>
            <a:r>
              <a:rPr lang="es-419" sz="1400" dirty="0"/>
              <a:t> y </a:t>
            </a:r>
            <a:r>
              <a:rPr lang="es-419" sz="1400" dirty="0" err="1"/>
              <a:t>backend</a:t>
            </a:r>
            <a:r>
              <a:rPr lang="es-419" sz="1400" dirty="0"/>
              <a:t> en validación de fechas y tipos de Coordinación de horarios entre integrantes para pruebas conjuntas</a:t>
            </a:r>
            <a:endParaRPr dirty="0"/>
          </a:p>
          <a:p>
            <a:pPr marL="228600" lvl="0" indent="-139700" algn="l" rtl="0">
              <a:lnSpc>
                <a:spcPct val="120000"/>
              </a:lnSpc>
              <a:spcBef>
                <a:spcPts val="1000"/>
              </a:spcBef>
              <a:spcAft>
                <a:spcPts val="0"/>
              </a:spcAft>
              <a:buClr>
                <a:schemeClr val="lt1"/>
              </a:buClr>
              <a:buSzPts val="1400"/>
              <a:buNone/>
            </a:pPr>
            <a:endParaRPr sz="1400" dirty="0"/>
          </a:p>
        </p:txBody>
      </p:sp>
      <p:sp>
        <p:nvSpPr>
          <p:cNvPr id="404" name="Google Shape;404;p17"/>
          <p:cNvSpPr/>
          <p:nvPr/>
        </p:nvSpPr>
        <p:spPr>
          <a:xfrm>
            <a:off x="4758793" y="733425"/>
            <a:ext cx="6696075" cy="5391150"/>
          </a:xfrm>
          <a:prstGeom prst="rect">
            <a:avLst/>
          </a:prstGeom>
          <a:solidFill>
            <a:srgbClr val="17365D"/>
          </a:solidFill>
          <a:ln w="190500" cap="sq" cmpd="sng">
            <a:solidFill>
              <a:srgbClr val="17365D"/>
            </a:solidFill>
            <a:prstDash val="solid"/>
            <a:miter lim="800000"/>
            <a:headEnd type="none" w="sm" len="sm"/>
            <a:tailEnd type="none" w="sm" len="sm"/>
          </a:ln>
          <a:effectLst>
            <a:outerShdw blurRad="54991" dist="17780" dir="5400000" algn="ctr" rotWithShape="0">
              <a:schemeClr val="dk1">
                <a:alpha val="40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Rockwell"/>
              <a:ea typeface="Rockwell"/>
              <a:cs typeface="Rockwell"/>
              <a:sym typeface="Rockwell"/>
            </a:endParaRPr>
          </a:p>
        </p:txBody>
      </p:sp>
      <p:sp>
        <p:nvSpPr>
          <p:cNvPr id="405" name="Google Shape;405;p17"/>
          <p:cNvSpPr/>
          <p:nvPr/>
        </p:nvSpPr>
        <p:spPr>
          <a:xfrm>
            <a:off x="4823972" y="799817"/>
            <a:ext cx="6565717" cy="5258367"/>
          </a:xfrm>
          <a:prstGeom prst="rect">
            <a:avLst/>
          </a:prstGeom>
          <a:noFill/>
          <a:ln w="127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Rockwell"/>
              <a:ea typeface="Rockwell"/>
              <a:cs typeface="Rockwell"/>
              <a:sym typeface="Rockwell"/>
            </a:endParaRPr>
          </a:p>
        </p:txBody>
      </p:sp>
      <p:pic>
        <p:nvPicPr>
          <p:cNvPr id="406" name="Google Shape;406;p17" descr="7 Etapas del ciclo de desarrollo de software- Bambu Mobile"/>
          <p:cNvPicPr preferRelativeResize="0"/>
          <p:nvPr/>
        </p:nvPicPr>
        <p:blipFill rotWithShape="1">
          <a:blip r:embed="rId4">
            <a:alphaModFix/>
          </a:blip>
          <a:srcRect/>
          <a:stretch/>
        </p:blipFill>
        <p:spPr>
          <a:xfrm>
            <a:off x="5170931" y="1482668"/>
            <a:ext cx="5895257" cy="3923025"/>
          </a:xfrm>
          <a:prstGeom prst="rect">
            <a:avLst/>
          </a:prstGeom>
          <a:noFill/>
          <a:ln>
            <a:noFill/>
          </a:ln>
        </p:spPr>
      </p:pic>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5E4F28-96B3-626B-9D24-7B4F236FAFA4}"/>
              </a:ext>
            </a:extLst>
          </p:cNvPr>
          <p:cNvSpPr>
            <a:spLocks noGrp="1"/>
          </p:cNvSpPr>
          <p:nvPr>
            <p:ph type="title"/>
          </p:nvPr>
        </p:nvSpPr>
        <p:spPr/>
        <p:txBody>
          <a:bodyPr>
            <a:normAutofit/>
          </a:bodyPr>
          <a:lstStyle/>
          <a:p>
            <a:r>
              <a:rPr lang="es-CL" sz="4000" dirty="0">
                <a:latin typeface="Arial" panose="020B0604020202020204" pitchFamily="34" charset="0"/>
                <a:cs typeface="Arial" panose="020B0604020202020204" pitchFamily="34" charset="0"/>
              </a:rPr>
              <a:t>Conclusión</a:t>
            </a:r>
          </a:p>
        </p:txBody>
      </p:sp>
      <p:sp>
        <p:nvSpPr>
          <p:cNvPr id="3" name="Marcador de texto 2">
            <a:extLst>
              <a:ext uri="{FF2B5EF4-FFF2-40B4-BE49-F238E27FC236}">
                <a16:creationId xmlns:a16="http://schemas.microsoft.com/office/drawing/2014/main" id="{48315DAE-95A2-D92A-5266-80B3AEBCE059}"/>
              </a:ext>
            </a:extLst>
          </p:cNvPr>
          <p:cNvSpPr>
            <a:spLocks noGrp="1"/>
          </p:cNvSpPr>
          <p:nvPr>
            <p:ph type="body" idx="1"/>
          </p:nvPr>
        </p:nvSpPr>
        <p:spPr/>
        <p:txBody>
          <a:bodyPr>
            <a:normAutofit fontScale="62500" lnSpcReduction="20000"/>
          </a:bodyPr>
          <a:lstStyle/>
          <a:p>
            <a:pPr marL="114300" indent="0">
              <a:buNone/>
            </a:pPr>
            <a:r>
              <a:rPr lang="es-MX" sz="2300" b="1" dirty="0">
                <a:latin typeface="Arial" panose="020B0604020202020204" pitchFamily="34" charset="0"/>
                <a:cs typeface="Arial" panose="020B0604020202020204" pitchFamily="34" charset="0"/>
              </a:rPr>
              <a:t>1. Objetivo Cumplido</a:t>
            </a:r>
          </a:p>
          <a:p>
            <a:r>
              <a:rPr lang="es-MX" sz="2300" dirty="0">
                <a:latin typeface="Arial" panose="020B0604020202020204" pitchFamily="34" charset="0"/>
                <a:cs typeface="Arial" panose="020B0604020202020204" pitchFamily="34" charset="0"/>
              </a:rPr>
              <a:t>Se desarrolló y validó la plataforma </a:t>
            </a:r>
            <a:r>
              <a:rPr lang="es-MX" sz="2300" b="1" dirty="0" err="1">
                <a:latin typeface="Arial" panose="020B0604020202020204" pitchFamily="34" charset="0"/>
                <a:cs typeface="Arial" panose="020B0604020202020204" pitchFamily="34" charset="0"/>
              </a:rPr>
              <a:t>Nomad</a:t>
            </a:r>
            <a:r>
              <a:rPr lang="es-MX" sz="2300" b="1" dirty="0">
                <a:latin typeface="Arial" panose="020B0604020202020204" pitchFamily="34" charset="0"/>
                <a:cs typeface="Arial" panose="020B0604020202020204" pitchFamily="34" charset="0"/>
              </a:rPr>
              <a:t>-A</a:t>
            </a:r>
            <a:r>
              <a:rPr lang="es-MX" sz="2300" dirty="0">
                <a:latin typeface="Arial" panose="020B0604020202020204" pitchFamily="34" charset="0"/>
                <a:cs typeface="Arial" panose="020B0604020202020204" pitchFamily="34" charset="0"/>
              </a:rPr>
              <a:t> como la solución digital y automatizada para centralizar la gestión de arriendos de vehículos.</a:t>
            </a:r>
          </a:p>
          <a:p>
            <a:pPr marL="114300" indent="0">
              <a:buNone/>
            </a:pPr>
            <a:r>
              <a:rPr lang="es-MX" sz="2300" b="1" dirty="0">
                <a:latin typeface="Arial" panose="020B0604020202020204" pitchFamily="34" charset="0"/>
                <a:cs typeface="Arial" panose="020B0604020202020204" pitchFamily="34" charset="0"/>
              </a:rPr>
              <a:t>2. Solución y Resultados</a:t>
            </a:r>
          </a:p>
          <a:p>
            <a:r>
              <a:rPr lang="es-MX" sz="2300" dirty="0">
                <a:latin typeface="Arial" panose="020B0604020202020204" pitchFamily="34" charset="0"/>
                <a:cs typeface="Arial" panose="020B0604020202020204" pitchFamily="34" charset="0"/>
              </a:rPr>
              <a:t>Arquitectura robusta implementada (VUE.js, Laravel/API REST, MySQL) y </a:t>
            </a:r>
            <a:r>
              <a:rPr lang="es-MX" sz="2300" b="1" dirty="0">
                <a:latin typeface="Arial" panose="020B0604020202020204" pitchFamily="34" charset="0"/>
                <a:cs typeface="Arial" panose="020B0604020202020204" pitchFamily="34" charset="0"/>
              </a:rPr>
              <a:t>funcional</a:t>
            </a:r>
            <a:r>
              <a:rPr lang="es-MX" sz="2300" dirty="0">
                <a:latin typeface="Arial" panose="020B0604020202020204" pitchFamily="34" charset="0"/>
                <a:cs typeface="Arial" panose="020B0604020202020204" pitchFamily="34" charset="0"/>
              </a:rPr>
              <a:t> en entorno de prueba.</a:t>
            </a:r>
          </a:p>
          <a:p>
            <a:r>
              <a:rPr lang="es-MX" sz="2300" dirty="0">
                <a:latin typeface="Arial" panose="020B0604020202020204" pitchFamily="34" charset="0"/>
                <a:cs typeface="Arial" panose="020B0604020202020204" pitchFamily="34" charset="0"/>
              </a:rPr>
              <a:t>Pruebas superadas en </a:t>
            </a:r>
            <a:r>
              <a:rPr lang="es-MX" sz="2300" b="1" dirty="0">
                <a:latin typeface="Arial" panose="020B0604020202020204" pitchFamily="34" charset="0"/>
                <a:cs typeface="Arial" panose="020B0604020202020204" pitchFamily="34" charset="0"/>
              </a:rPr>
              <a:t>autenticación, reserva y gestión</a:t>
            </a:r>
            <a:r>
              <a:rPr lang="es-MX" sz="2300" dirty="0">
                <a:latin typeface="Arial" panose="020B0604020202020204" pitchFamily="34" charset="0"/>
                <a:cs typeface="Arial" panose="020B0604020202020204" pitchFamily="34" charset="0"/>
              </a:rPr>
              <a:t>, demostrando la fiabilidad del sistema.</a:t>
            </a:r>
          </a:p>
          <a:p>
            <a:r>
              <a:rPr lang="es-MX" sz="2300" dirty="0">
                <a:latin typeface="Arial" panose="020B0604020202020204" pitchFamily="34" charset="0"/>
                <a:cs typeface="Arial" panose="020B0604020202020204" pitchFamily="34" charset="0"/>
              </a:rPr>
              <a:t>Integración exitosa de funcionalidades externas (clima/moneda).</a:t>
            </a:r>
          </a:p>
          <a:p>
            <a:pPr marL="114300" indent="0">
              <a:buNone/>
            </a:pPr>
            <a:r>
              <a:rPr lang="es-MX" sz="2300" b="1" dirty="0">
                <a:latin typeface="Arial" panose="020B0604020202020204" pitchFamily="34" charset="0"/>
                <a:cs typeface="Arial" panose="020B0604020202020204" pitchFamily="34" charset="0"/>
              </a:rPr>
              <a:t>3. Impacto y Proyección</a:t>
            </a:r>
          </a:p>
          <a:p>
            <a:r>
              <a:rPr lang="es-MX" sz="2300" dirty="0" err="1">
                <a:latin typeface="Arial" panose="020B0604020202020204" pitchFamily="34" charset="0"/>
                <a:cs typeface="Arial" panose="020B0604020202020204" pitchFamily="34" charset="0"/>
              </a:rPr>
              <a:t>Nomad</a:t>
            </a:r>
            <a:r>
              <a:rPr lang="es-MX" sz="2300" dirty="0">
                <a:latin typeface="Arial" panose="020B0604020202020204" pitchFamily="34" charset="0"/>
                <a:cs typeface="Arial" panose="020B0604020202020204" pitchFamily="34" charset="0"/>
              </a:rPr>
              <a:t>-A ofrece una </a:t>
            </a:r>
            <a:r>
              <a:rPr lang="es-MX" sz="2300" b="1" dirty="0">
                <a:latin typeface="Arial" panose="020B0604020202020204" pitchFamily="34" charset="0"/>
                <a:cs typeface="Arial" panose="020B0604020202020204" pitchFamily="34" charset="0"/>
              </a:rPr>
              <a:t>herramienta competitiva y escalable</a:t>
            </a:r>
            <a:r>
              <a:rPr lang="es-MX" sz="2300" dirty="0">
                <a:latin typeface="Arial" panose="020B0604020202020204" pitchFamily="34" charset="0"/>
                <a:cs typeface="Arial" panose="020B0604020202020204" pitchFamily="34" charset="0"/>
              </a:rPr>
              <a:t> que digitaliza el proceso, eliminando errores manuales y generando valor inmediato para las </a:t>
            </a:r>
            <a:r>
              <a:rPr lang="es-MX" sz="2300" dirty="0" err="1">
                <a:latin typeface="Arial" panose="020B0604020202020204" pitchFamily="34" charset="0"/>
                <a:cs typeface="Arial" panose="020B0604020202020204" pitchFamily="34" charset="0"/>
              </a:rPr>
              <a:t>PYMEs</a:t>
            </a:r>
            <a:r>
              <a:rPr lang="es-MX" sz="2300" dirty="0">
                <a:latin typeface="Arial" panose="020B0604020202020204" pitchFamily="34" charset="0"/>
                <a:cs typeface="Arial" panose="020B0604020202020204" pitchFamily="34" charset="0"/>
              </a:rPr>
              <a:t> del rubro.</a:t>
            </a:r>
          </a:p>
          <a:p>
            <a:r>
              <a:rPr lang="es-MX" sz="2300" b="1" dirty="0" err="1">
                <a:latin typeface="Arial" panose="020B0604020202020204" pitchFamily="34" charset="0"/>
                <a:cs typeface="Arial" panose="020B0604020202020204" pitchFamily="34" charset="0"/>
              </a:rPr>
              <a:t>Nomad</a:t>
            </a:r>
            <a:r>
              <a:rPr lang="es-MX" sz="2300" b="1" dirty="0">
                <a:latin typeface="Arial" panose="020B0604020202020204" pitchFamily="34" charset="0"/>
                <a:cs typeface="Arial" panose="020B0604020202020204" pitchFamily="34" charset="0"/>
              </a:rPr>
              <a:t>-A está listo para el despliegue y representa una solución tecnológica integral y validada.</a:t>
            </a:r>
            <a:endParaRPr lang="es-MX" sz="2300" dirty="0">
              <a:latin typeface="Arial" panose="020B0604020202020204" pitchFamily="34" charset="0"/>
              <a:cs typeface="Arial" panose="020B0604020202020204" pitchFamily="34" charset="0"/>
            </a:endParaRPr>
          </a:p>
          <a:p>
            <a:endParaRPr lang="es-CL" dirty="0"/>
          </a:p>
        </p:txBody>
      </p:sp>
    </p:spTree>
    <p:extLst>
      <p:ext uri="{BB962C8B-B14F-4D97-AF65-F5344CB8AC3E}">
        <p14:creationId xmlns:p14="http://schemas.microsoft.com/office/powerpoint/2010/main" val="4164812618"/>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pic>
        <p:nvPicPr>
          <p:cNvPr id="411" name="Google Shape;411;p18" descr="EscuelaIT Duoc UC - Escuela de Informática y Telecomunicaciones Duoc UC - Duoc  UC | LinkedIn"/>
          <p:cNvPicPr preferRelativeResize="0"/>
          <p:nvPr/>
        </p:nvPicPr>
        <p:blipFill rotWithShape="1">
          <a:blip r:embed="rId3">
            <a:alphaModFix/>
          </a:blip>
          <a:srcRect/>
          <a:stretch/>
        </p:blipFill>
        <p:spPr>
          <a:xfrm>
            <a:off x="8772152" y="207550"/>
            <a:ext cx="3141406" cy="785352"/>
          </a:xfrm>
          <a:prstGeom prst="rect">
            <a:avLst/>
          </a:prstGeom>
          <a:noFill/>
          <a:ln>
            <a:noFill/>
          </a:ln>
        </p:spPr>
      </p:pic>
      <p:sp>
        <p:nvSpPr>
          <p:cNvPr id="412" name="Google Shape;412;p18"/>
          <p:cNvSpPr txBox="1"/>
          <p:nvPr/>
        </p:nvSpPr>
        <p:spPr>
          <a:xfrm>
            <a:off x="0" y="3044279"/>
            <a:ext cx="12191999"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419" sz="4400" dirty="0">
                <a:solidFill>
                  <a:schemeClr val="lt1"/>
                </a:solidFill>
                <a:latin typeface="Rockwell"/>
                <a:ea typeface="Rockwell"/>
                <a:cs typeface="Rockwell"/>
                <a:sym typeface="Rockwell"/>
              </a:rPr>
              <a:t>Gracias! </a:t>
            </a:r>
            <a:endParaRPr dirty="0"/>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1"/>
        <p:cNvGrpSpPr/>
        <p:nvPr/>
      </p:nvGrpSpPr>
      <p:grpSpPr>
        <a:xfrm>
          <a:off x="0" y="0"/>
          <a:ext cx="0" cy="0"/>
          <a:chOff x="0" y="0"/>
          <a:chExt cx="0" cy="0"/>
        </a:xfrm>
      </p:grpSpPr>
      <p:pic>
        <p:nvPicPr>
          <p:cNvPr id="162" name="Google Shape;162;p2" descr="Carpa en la naturaleza"/>
          <p:cNvPicPr preferRelativeResize="0"/>
          <p:nvPr/>
        </p:nvPicPr>
        <p:blipFill rotWithShape="1">
          <a:blip r:embed="rId4">
            <a:alphaModFix amt="35000"/>
          </a:blip>
          <a:srcRect t="15094"/>
          <a:stretch/>
        </p:blipFill>
        <p:spPr>
          <a:xfrm>
            <a:off x="55742" y="10"/>
            <a:ext cx="12136258" cy="6857990"/>
          </a:xfrm>
          <a:prstGeom prst="rect">
            <a:avLst/>
          </a:prstGeom>
          <a:noFill/>
          <a:ln>
            <a:noFill/>
          </a:ln>
        </p:spPr>
      </p:pic>
      <p:sp>
        <p:nvSpPr>
          <p:cNvPr id="163" name="Google Shape;163;p2"/>
          <p:cNvSpPr/>
          <p:nvPr/>
        </p:nvSpPr>
        <p:spPr>
          <a:xfrm>
            <a:off x="0" y="0"/>
            <a:ext cx="12192000" cy="6858000"/>
          </a:xfrm>
          <a:prstGeom prst="rect">
            <a:avLst/>
          </a:prstGeom>
          <a:gradFill>
            <a:gsLst>
              <a:gs pos="0">
                <a:srgbClr val="17365D">
                  <a:alpha val="4705"/>
                </a:srgbClr>
              </a:gs>
              <a:gs pos="32000">
                <a:srgbClr val="17365D">
                  <a:alpha val="4705"/>
                </a:srgbClr>
              </a:gs>
              <a:gs pos="100000">
                <a:srgbClr val="0C1D32"/>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Rockwell"/>
              <a:buNone/>
            </a:pPr>
            <a:endParaRPr sz="1800" b="0" i="0" u="none" strike="noStrike" cap="none">
              <a:solidFill>
                <a:srgbClr val="FFFFFF"/>
              </a:solidFill>
              <a:latin typeface="Calibri"/>
              <a:ea typeface="Calibri"/>
              <a:cs typeface="Calibri"/>
              <a:sym typeface="Calibri"/>
            </a:endParaRPr>
          </a:p>
        </p:txBody>
      </p:sp>
      <p:sp>
        <p:nvSpPr>
          <p:cNvPr id="164" name="Google Shape;164;p2"/>
          <p:cNvSpPr txBox="1">
            <a:spLocks noGrp="1"/>
          </p:cNvSpPr>
          <p:nvPr>
            <p:ph type="title"/>
          </p:nvPr>
        </p:nvSpPr>
        <p:spPr>
          <a:xfrm>
            <a:off x="1595269" y="231112"/>
            <a:ext cx="9001462" cy="1276141"/>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ct val="100000"/>
              <a:buFont typeface="Bookman Old Style"/>
              <a:buNone/>
            </a:pPr>
            <a:r>
              <a:rPr lang="es-419" sz="4000" dirty="0">
                <a:latin typeface="Arial" panose="020B0604020202020204" pitchFamily="34" charset="0"/>
                <a:cs typeface="Arial" panose="020B0604020202020204" pitchFamily="34" charset="0"/>
              </a:rPr>
              <a:t>NOMAD-A</a:t>
            </a:r>
            <a:br>
              <a:rPr lang="es-419" sz="4000" dirty="0">
                <a:latin typeface="Arial" panose="020B0604020202020204" pitchFamily="34" charset="0"/>
                <a:cs typeface="Arial" panose="020B0604020202020204" pitchFamily="34" charset="0"/>
              </a:rPr>
            </a:br>
            <a:endParaRPr sz="4000" dirty="0">
              <a:latin typeface="Arial" panose="020B0604020202020204" pitchFamily="34" charset="0"/>
              <a:cs typeface="Arial" panose="020B0604020202020204" pitchFamily="34" charset="0"/>
            </a:endParaRPr>
          </a:p>
        </p:txBody>
      </p:sp>
      <p:grpSp>
        <p:nvGrpSpPr>
          <p:cNvPr id="165" name="Google Shape;165;p2"/>
          <p:cNvGrpSpPr/>
          <p:nvPr/>
        </p:nvGrpSpPr>
        <p:grpSpPr>
          <a:xfrm>
            <a:off x="1787365" y="1554258"/>
            <a:ext cx="8370277" cy="4787191"/>
            <a:chOff x="1267" y="0"/>
            <a:chExt cx="6033240" cy="4434670"/>
          </a:xfrm>
        </p:grpSpPr>
        <p:sp>
          <p:nvSpPr>
            <p:cNvPr id="166" name="Google Shape;166;p2"/>
            <p:cNvSpPr/>
            <p:nvPr/>
          </p:nvSpPr>
          <p:spPr>
            <a:xfrm>
              <a:off x="1267" y="0"/>
              <a:ext cx="1971647" cy="4434670"/>
            </a:xfrm>
            <a:prstGeom prst="roundRect">
              <a:avLst>
                <a:gd name="adj" fmla="val 10000"/>
              </a:avLst>
            </a:prstGeom>
            <a:gradFill>
              <a:gsLst>
                <a:gs pos="0">
                  <a:srgbClr val="527290"/>
                </a:gs>
                <a:gs pos="69000">
                  <a:srgbClr val="1B5683"/>
                </a:gs>
                <a:gs pos="100000">
                  <a:srgbClr val="184F77"/>
                </a:gs>
              </a:gsLst>
              <a:lin ang="5400000" scaled="0"/>
            </a:grad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67" name="Google Shape;167;p2"/>
            <p:cNvSpPr txBox="1"/>
            <p:nvPr/>
          </p:nvSpPr>
          <p:spPr>
            <a:xfrm>
              <a:off x="1267" y="1789472"/>
              <a:ext cx="1971647" cy="1773868"/>
            </a:xfrm>
            <a:prstGeom prst="rect">
              <a:avLst/>
            </a:prstGeom>
            <a:noFill/>
            <a:ln>
              <a:noFill/>
            </a:ln>
          </p:spPr>
          <p:txBody>
            <a:bodyPr spcFirstLastPara="1" wrap="square" lIns="113775" tIns="113775" rIns="113775" bIns="113775" anchor="t" anchorCtr="1">
              <a:noAutofit/>
            </a:bodyPr>
            <a:lstStyle/>
            <a:p>
              <a:pPr marL="0" marR="0" lvl="0" indent="0" algn="l" rtl="0">
                <a:lnSpc>
                  <a:spcPct val="90000"/>
                </a:lnSpc>
                <a:spcBef>
                  <a:spcPts val="0"/>
                </a:spcBef>
                <a:spcAft>
                  <a:spcPts val="0"/>
                </a:spcAft>
                <a:buNone/>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Diego Alejandro </a:t>
              </a:r>
              <a:endParaRPr sz="1600" dirty="0">
                <a:latin typeface="Arial" panose="020B0604020202020204" pitchFamily="34" charset="0"/>
                <a:cs typeface="Arial" panose="020B0604020202020204" pitchFamily="34" charset="0"/>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Rol: Desarrollador </a:t>
              </a:r>
              <a:r>
                <a:rPr lang="es-419"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Frontend</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a:p>
              <a:pPr marL="114300" marR="0" lvl="1" indent="-114300" algn="l" rtl="0">
                <a:lnSpc>
                  <a:spcPct val="90000"/>
                </a:lnSpc>
                <a:spcBef>
                  <a:spcPts val="18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Cargo:  Desarrollo de interfaz web, experiencia de usuario (UX/UI), integración de API y diseño responsivo</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168" name="Google Shape;168;p2"/>
            <p:cNvSpPr/>
            <p:nvPr/>
          </p:nvSpPr>
          <p:spPr>
            <a:xfrm>
              <a:off x="394375" y="266080"/>
              <a:ext cx="1134844" cy="1476745"/>
            </a:xfrm>
            <a:prstGeom prst="ellipse">
              <a:avLst/>
            </a:prstGeom>
            <a:blipFill rotWithShape="1">
              <a:blip r:embed="rId5">
                <a:alphaModFix/>
              </a:blip>
              <a:stretch>
                <a:fillRect l="-38995" r="-38994"/>
              </a:stretch>
            </a:blip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69" name="Google Shape;169;p2"/>
            <p:cNvSpPr/>
            <p:nvPr/>
          </p:nvSpPr>
          <p:spPr>
            <a:xfrm>
              <a:off x="2032063" y="0"/>
              <a:ext cx="1971647" cy="4434670"/>
            </a:xfrm>
            <a:prstGeom prst="roundRect">
              <a:avLst>
                <a:gd name="adj" fmla="val 10000"/>
              </a:avLst>
            </a:prstGeom>
            <a:gradFill>
              <a:gsLst>
                <a:gs pos="0">
                  <a:srgbClr val="527290"/>
                </a:gs>
                <a:gs pos="69000">
                  <a:srgbClr val="1B5683"/>
                </a:gs>
                <a:gs pos="100000">
                  <a:srgbClr val="184F77"/>
                </a:gs>
              </a:gsLst>
              <a:lin ang="5400000" scaled="0"/>
            </a:grad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70" name="Google Shape;170;p2"/>
            <p:cNvSpPr txBox="1"/>
            <p:nvPr/>
          </p:nvSpPr>
          <p:spPr>
            <a:xfrm>
              <a:off x="2032063" y="1707305"/>
              <a:ext cx="1971647" cy="1773868"/>
            </a:xfrm>
            <a:prstGeom prst="rect">
              <a:avLst/>
            </a:prstGeom>
            <a:noFill/>
            <a:ln>
              <a:noFill/>
            </a:ln>
          </p:spPr>
          <p:txBody>
            <a:bodyPr spcFirstLastPara="1" wrap="square" lIns="113775" tIns="113775" rIns="113775" bIns="113775" anchor="t" anchorCtr="1">
              <a:noAutofit/>
            </a:bodyPr>
            <a:lstStyle/>
            <a:p>
              <a:pPr marL="0" marR="0" lvl="0" indent="0" algn="l" rtl="0">
                <a:lnSpc>
                  <a:spcPct val="90000"/>
                </a:lnSpc>
                <a:spcBef>
                  <a:spcPts val="0"/>
                </a:spcBef>
                <a:spcAft>
                  <a:spcPts val="0"/>
                </a:spcAft>
                <a:buNone/>
              </a:pPr>
              <a:r>
                <a:rPr lang="es-419"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Jose</a:t>
              </a: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 Cruz</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Rol: Analista de Base de Datos</a:t>
              </a:r>
              <a:endParaRPr sz="1600" dirty="0">
                <a:latin typeface="Arial" panose="020B0604020202020204" pitchFamily="34" charset="0"/>
                <a:cs typeface="Arial" panose="020B0604020202020204" pitchFamily="34" charset="0"/>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Cargo: Diseño del modelo relacional, normalización de tablas, consultas SQL, mantenimiento e integridad de datos</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171" name="Google Shape;171;p2"/>
            <p:cNvSpPr/>
            <p:nvPr/>
          </p:nvSpPr>
          <p:spPr>
            <a:xfrm>
              <a:off x="4062860" y="0"/>
              <a:ext cx="1971647" cy="4434670"/>
            </a:xfrm>
            <a:prstGeom prst="roundRect">
              <a:avLst>
                <a:gd name="adj" fmla="val 10000"/>
              </a:avLst>
            </a:prstGeom>
            <a:gradFill>
              <a:gsLst>
                <a:gs pos="0">
                  <a:srgbClr val="527290"/>
                </a:gs>
                <a:gs pos="69000">
                  <a:srgbClr val="1B5683"/>
                </a:gs>
                <a:gs pos="100000">
                  <a:srgbClr val="184F77"/>
                </a:gs>
              </a:gsLst>
              <a:lin ang="5400000" scaled="0"/>
            </a:grad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72" name="Google Shape;172;p2"/>
            <p:cNvSpPr txBox="1"/>
            <p:nvPr/>
          </p:nvSpPr>
          <p:spPr>
            <a:xfrm>
              <a:off x="4062860" y="1773868"/>
              <a:ext cx="1971647" cy="1773868"/>
            </a:xfrm>
            <a:prstGeom prst="rect">
              <a:avLst/>
            </a:prstGeom>
            <a:noFill/>
            <a:ln>
              <a:noFill/>
            </a:ln>
          </p:spPr>
          <p:txBody>
            <a:bodyPr spcFirstLastPara="1" wrap="square" lIns="113775" tIns="113775" rIns="113775" bIns="113775" anchor="t" anchorCtr="1">
              <a:noAutofit/>
            </a:bodyPr>
            <a:lstStyle/>
            <a:p>
              <a:pPr marL="0" marR="0" lvl="0" indent="0" algn="l" rtl="0">
                <a:lnSpc>
                  <a:spcPct val="90000"/>
                </a:lnSpc>
                <a:spcBef>
                  <a:spcPts val="0"/>
                </a:spcBef>
                <a:spcAft>
                  <a:spcPts val="0"/>
                </a:spcAft>
                <a:buNone/>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Fabio Aybar</a:t>
              </a:r>
              <a:endParaRPr sz="1600" dirty="0">
                <a:latin typeface="Arial" panose="020B0604020202020204" pitchFamily="34" charset="0"/>
                <a:cs typeface="Arial" panose="020B0604020202020204" pitchFamily="34" charset="0"/>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Rol: Desarrollador </a:t>
              </a:r>
              <a:r>
                <a:rPr lang="es-419"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Backend</a:t>
              </a: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 /Documentador</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a:p>
              <a:pPr marL="114300" marR="0" lvl="1" indent="-114300" algn="l" rtl="0">
                <a:lnSpc>
                  <a:spcPct val="90000"/>
                </a:lnSpc>
                <a:spcBef>
                  <a:spcPts val="560"/>
                </a:spcBef>
                <a:spcAft>
                  <a:spcPts val="0"/>
                </a:spcAft>
                <a:buClr>
                  <a:schemeClr val="lt1"/>
                </a:buClr>
                <a:buSzPts val="12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Cargo: Implementación de lógica de negocio, desarrollo de API REST ,documentación técnica</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173" name="Google Shape;173;p2"/>
            <p:cNvSpPr/>
            <p:nvPr/>
          </p:nvSpPr>
          <p:spPr>
            <a:xfrm>
              <a:off x="4382116" y="266080"/>
              <a:ext cx="1404940" cy="1476745"/>
            </a:xfrm>
            <a:prstGeom prst="ellipse">
              <a:avLst/>
            </a:prstGeom>
            <a:blipFill rotWithShape="1">
              <a:blip r:embed="rId6">
                <a:alphaModFix/>
              </a:blip>
              <a:stretch>
                <a:fillRect t="-13996" b="-13997"/>
              </a:stretch>
            </a:blip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174" name="Google Shape;174;p2"/>
            <p:cNvSpPr/>
            <p:nvPr/>
          </p:nvSpPr>
          <p:spPr>
            <a:xfrm>
              <a:off x="248718" y="3738264"/>
              <a:ext cx="5552913" cy="665200"/>
            </a:xfrm>
            <a:prstGeom prst="leftRightArrow">
              <a:avLst>
                <a:gd name="adj1" fmla="val 50000"/>
                <a:gd name="adj2" fmla="val 50000"/>
              </a:avLst>
            </a:prstGeom>
            <a:gradFill>
              <a:gsLst>
                <a:gs pos="0">
                  <a:srgbClr val="B9C1CA"/>
                </a:gs>
                <a:gs pos="69000">
                  <a:srgbClr val="9EABB7"/>
                </a:gs>
                <a:gs pos="100000">
                  <a:srgbClr val="8F9BA6"/>
                </a:gs>
              </a:gsLst>
              <a:lin ang="5400000" scaled="0"/>
            </a:grad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grpSp>
      <p:sp>
        <p:nvSpPr>
          <p:cNvPr id="175" name="Google Shape;175;p2"/>
          <p:cNvSpPr txBox="1"/>
          <p:nvPr/>
        </p:nvSpPr>
        <p:spPr>
          <a:xfrm>
            <a:off x="2496539" y="1137931"/>
            <a:ext cx="6174712"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Clr>
                <a:schemeClr val="lt1"/>
              </a:buClr>
              <a:buSzPts val="1800"/>
              <a:buFont typeface="Rockwell"/>
              <a:buNone/>
            </a:pPr>
            <a:r>
              <a:rPr lang="es-419" sz="2000" b="0" i="0" u="none" strike="noStrike" cap="none" dirty="0">
                <a:solidFill>
                  <a:schemeClr val="lt1"/>
                </a:solidFill>
                <a:latin typeface="Arial" panose="020B0604020202020204" pitchFamily="34" charset="0"/>
                <a:ea typeface="Rockwell"/>
                <a:cs typeface="Arial" panose="020B0604020202020204" pitchFamily="34" charset="0"/>
                <a:sym typeface="Rockwell"/>
              </a:rPr>
              <a:t>INTEGRANTES DEL PROYECTO</a:t>
            </a:r>
            <a:endParaRPr sz="20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176" name="Google Shape;176;p2"/>
          <p:cNvSpPr/>
          <p:nvPr/>
        </p:nvSpPr>
        <p:spPr>
          <a:xfrm>
            <a:off x="5151133" y="1738355"/>
            <a:ext cx="1642743" cy="1690645"/>
          </a:xfrm>
          <a:prstGeom prst="ellipse">
            <a:avLst/>
          </a:prstGeom>
          <a:blipFill rotWithShape="1">
            <a:blip r:embed="rId7">
              <a:alphaModFix/>
            </a:blip>
            <a:stretch>
              <a:fillRect l="-38995" r="-38994"/>
            </a:stretch>
          </a:blipFill>
          <a:ln>
            <a:noFill/>
          </a:ln>
          <a:effectLst>
            <a:outerShdw blurRad="76200" dist="38100" dir="5400000" algn="ctr" rotWithShape="0">
              <a:srgbClr val="000000">
                <a:alpha val="75294"/>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0"/>
        <p:cNvGrpSpPr/>
        <p:nvPr/>
      </p:nvGrpSpPr>
      <p:grpSpPr>
        <a:xfrm>
          <a:off x="0" y="0"/>
          <a:ext cx="0" cy="0"/>
          <a:chOff x="0" y="0"/>
          <a:chExt cx="0" cy="0"/>
        </a:xfrm>
      </p:grpSpPr>
      <p:sp>
        <p:nvSpPr>
          <p:cNvPr id="181" name="Google Shape;181;p3"/>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82" name="Google Shape;182;p3"/>
          <p:cNvSpPr txBox="1">
            <a:spLocks noGrp="1"/>
          </p:cNvSpPr>
          <p:nvPr>
            <p:ph type="title"/>
          </p:nvPr>
        </p:nvSpPr>
        <p:spPr>
          <a:xfrm>
            <a:off x="4927472" y="609600"/>
            <a:ext cx="6340084" cy="1326321"/>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FFFFFF"/>
              </a:buClr>
              <a:buSzPts val="2900"/>
              <a:buFont typeface="Bookman Old Style"/>
              <a:buNone/>
            </a:pPr>
            <a:r>
              <a:rPr lang="es-419" sz="4000" dirty="0">
                <a:solidFill>
                  <a:srgbClr val="FFFFFF"/>
                </a:solidFill>
                <a:latin typeface="Arial" panose="020B0604020202020204" pitchFamily="34" charset="0"/>
                <a:cs typeface="Arial" panose="020B0604020202020204" pitchFamily="34" charset="0"/>
              </a:rPr>
              <a:t>DESCRIPCIÓN DEL PROYECTO</a:t>
            </a:r>
            <a:br>
              <a:rPr lang="es-419" sz="2900" dirty="0">
                <a:solidFill>
                  <a:srgbClr val="FFFFFF"/>
                </a:solidFill>
              </a:rPr>
            </a:br>
            <a:endParaRPr sz="2900" dirty="0">
              <a:solidFill>
                <a:srgbClr val="FFFFFF"/>
              </a:solidFill>
            </a:endParaRPr>
          </a:p>
        </p:txBody>
      </p:sp>
      <p:sp>
        <p:nvSpPr>
          <p:cNvPr id="183" name="Google Shape;183;p3"/>
          <p:cNvSpPr/>
          <p:nvPr/>
        </p:nvSpPr>
        <p:spPr>
          <a:xfrm>
            <a:off x="752475" y="733425"/>
            <a:ext cx="3743325" cy="5391150"/>
          </a:xfrm>
          <a:prstGeom prst="rect">
            <a:avLst/>
          </a:prstGeom>
          <a:solidFill>
            <a:schemeClr val="lt1"/>
          </a:solidFill>
          <a:ln w="190500" cap="sq" cmpd="sng">
            <a:solidFill>
              <a:schemeClr val="lt1"/>
            </a:solidFill>
            <a:prstDash val="solid"/>
            <a:miter lim="800000"/>
            <a:headEnd type="none" w="sm" len="sm"/>
            <a:tailEnd type="none" w="sm" len="sm"/>
          </a:ln>
          <a:effectLst>
            <a:outerShdw blurRad="54991" dist="17780" dir="5400000" algn="ctr" rotWithShape="0">
              <a:schemeClr val="lt1">
                <a:alpha val="40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pic>
        <p:nvPicPr>
          <p:cNvPr id="184" name="Google Shape;184;p3" descr="alquiler de autos, arrendamiento de auto. Firmar el documento y el  propietario entregará la llave del automóvil al cliente. contrato de  conducción de vehículos de alquiler. ilustración vectorial 3609227 Vector  en Vecteezy"/>
          <p:cNvPicPr preferRelativeResize="0"/>
          <p:nvPr/>
        </p:nvPicPr>
        <p:blipFill rotWithShape="1">
          <a:blip r:embed="rId4">
            <a:alphaModFix/>
          </a:blip>
          <a:srcRect l="6756" r="7461" b="1"/>
          <a:stretch/>
        </p:blipFill>
        <p:spPr>
          <a:xfrm>
            <a:off x="1560671" y="1989063"/>
            <a:ext cx="2964561" cy="2879874"/>
          </a:xfrm>
          <a:prstGeom prst="rect">
            <a:avLst/>
          </a:prstGeom>
          <a:noFill/>
          <a:ln>
            <a:noFill/>
          </a:ln>
        </p:spPr>
      </p:pic>
      <p:sp>
        <p:nvSpPr>
          <p:cNvPr id="185" name="Google Shape;185;p3"/>
          <p:cNvSpPr/>
          <p:nvPr/>
        </p:nvSpPr>
        <p:spPr>
          <a:xfrm>
            <a:off x="811340" y="804806"/>
            <a:ext cx="3625595" cy="5248389"/>
          </a:xfrm>
          <a:prstGeom prst="rect">
            <a:avLst/>
          </a:prstGeom>
          <a:noFill/>
          <a:ln w="12700" cap="flat" cmpd="sng">
            <a:solidFill>
              <a:srgbClr val="2A5B7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86" name="Google Shape;186;p3"/>
          <p:cNvSpPr txBox="1">
            <a:spLocks noGrp="1"/>
          </p:cNvSpPr>
          <p:nvPr>
            <p:ph type="body" idx="1"/>
          </p:nvPr>
        </p:nvSpPr>
        <p:spPr>
          <a:xfrm>
            <a:off x="4927471" y="2096063"/>
            <a:ext cx="6340085" cy="3957131"/>
          </a:xfrm>
          <a:prstGeom prst="rect">
            <a:avLst/>
          </a:prstGeom>
          <a:noFill/>
          <a:ln>
            <a:noFill/>
          </a:ln>
        </p:spPr>
        <p:txBody>
          <a:bodyPr spcFirstLastPara="1" wrap="square" lIns="91425" tIns="45700" rIns="91425" bIns="45700" anchor="t" anchorCtr="0">
            <a:normAutofit/>
          </a:bodyPr>
          <a:lstStyle/>
          <a:p>
            <a:pPr marL="228600" lvl="0" indent="-228600" algn="l" rtl="0">
              <a:lnSpc>
                <a:spcPct val="120000"/>
              </a:lnSpc>
              <a:spcBef>
                <a:spcPts val="0"/>
              </a:spcBef>
              <a:spcAft>
                <a:spcPts val="0"/>
              </a:spcAft>
              <a:buClr>
                <a:srgbClr val="FFFFFF"/>
              </a:buClr>
              <a:buSzPts val="2000"/>
              <a:buChar char="•"/>
            </a:pPr>
            <a:r>
              <a:rPr lang="es-419" u="sng" dirty="0">
                <a:solidFill>
                  <a:srgbClr val="FFFFFF"/>
                </a:solidFill>
                <a:latin typeface="Arial" panose="020B0604020202020204" pitchFamily="34" charset="0"/>
                <a:cs typeface="Arial" panose="020B0604020202020204" pitchFamily="34" charset="0"/>
              </a:rPr>
              <a:t>Situación Actual</a:t>
            </a:r>
          </a:p>
          <a:p>
            <a:pPr marL="0" lvl="0" indent="0" algn="just" rtl="0">
              <a:lnSpc>
                <a:spcPct val="120000"/>
              </a:lnSpc>
              <a:spcBef>
                <a:spcPts val="0"/>
              </a:spcBef>
              <a:spcAft>
                <a:spcPts val="0"/>
              </a:spcAft>
              <a:buClr>
                <a:srgbClr val="FFFFFF"/>
              </a:buClr>
              <a:buSzPts val="2000"/>
              <a:buNone/>
            </a:pPr>
            <a:br>
              <a:rPr lang="es-419" dirty="0">
                <a:solidFill>
                  <a:srgbClr val="FFFFFF"/>
                </a:solidFill>
                <a:latin typeface="Arial" panose="020B0604020202020204" pitchFamily="34" charset="0"/>
                <a:cs typeface="Arial" panose="020B0604020202020204" pitchFamily="34" charset="0"/>
              </a:rPr>
            </a:br>
            <a:r>
              <a:rPr lang="es-419" sz="1600" dirty="0">
                <a:solidFill>
                  <a:srgbClr val="FFFFFF"/>
                </a:solidFill>
                <a:latin typeface="Arial" panose="020B0604020202020204" pitchFamily="34" charset="0"/>
                <a:cs typeface="Arial" panose="020B0604020202020204" pitchFamily="34" charset="0"/>
              </a:rPr>
              <a:t>Actualmente, muchas pequeñas y medianas empresas de arriendo de vehículos no cuentan con una plataforma digital centralizada que les permita administrar sus flotas ni conectarse con potenciales clientes de forma eficiente. Este proceso se realiza de forma manual, lo que aumenta la posibilidad de errores y reduce la competitividad frente a empresas grandes.</a:t>
            </a:r>
            <a:endParaRPr sz="1600" dirty="0">
              <a:solidFill>
                <a:srgbClr val="FFFFFF"/>
              </a:solidFill>
              <a:latin typeface="Arial" panose="020B0604020202020204" pitchFamily="34" charset="0"/>
              <a:cs typeface="Arial" panose="020B0604020202020204" pitchFamily="34" charset="0"/>
            </a:endParaRPr>
          </a:p>
          <a:p>
            <a:pPr marL="228600" lvl="0" indent="-101600" algn="l" rtl="0">
              <a:lnSpc>
                <a:spcPct val="120000"/>
              </a:lnSpc>
              <a:spcBef>
                <a:spcPts val="1000"/>
              </a:spcBef>
              <a:spcAft>
                <a:spcPts val="0"/>
              </a:spcAft>
              <a:buClr>
                <a:schemeClr val="dk1"/>
              </a:buClr>
              <a:buSzPts val="2000"/>
              <a:buNone/>
            </a:pPr>
            <a:endParaRPr dirty="0">
              <a:solidFill>
                <a:srgbClr val="FFFFFF"/>
              </a:solidFill>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5" descr="Carpa en la naturaleza"/>
          <p:cNvPicPr preferRelativeResize="0"/>
          <p:nvPr/>
        </p:nvPicPr>
        <p:blipFill rotWithShape="1">
          <a:blip r:embed="rId3">
            <a:alphaModFix amt="35000"/>
          </a:blip>
          <a:srcRect t="15094"/>
          <a:stretch/>
        </p:blipFill>
        <p:spPr>
          <a:xfrm>
            <a:off x="27868" y="7"/>
            <a:ext cx="12136264" cy="7015127"/>
          </a:xfrm>
          <a:prstGeom prst="rect">
            <a:avLst/>
          </a:prstGeom>
          <a:noFill/>
          <a:ln>
            <a:noFill/>
          </a:ln>
        </p:spPr>
      </p:pic>
      <p:grpSp>
        <p:nvGrpSpPr>
          <p:cNvPr id="202" name="Google Shape;202;p5"/>
          <p:cNvGrpSpPr/>
          <p:nvPr/>
        </p:nvGrpSpPr>
        <p:grpSpPr>
          <a:xfrm>
            <a:off x="1722943" y="1167424"/>
            <a:ext cx="9932274" cy="5847710"/>
            <a:chOff x="0" y="13146"/>
            <a:chExt cx="9932274" cy="3266223"/>
          </a:xfrm>
        </p:grpSpPr>
        <p:sp>
          <p:nvSpPr>
            <p:cNvPr id="203" name="Google Shape;203;p5"/>
            <p:cNvSpPr/>
            <p:nvPr/>
          </p:nvSpPr>
          <p:spPr>
            <a:xfrm>
              <a:off x="0" y="308346"/>
              <a:ext cx="9791624" cy="1386000"/>
            </a:xfrm>
            <a:prstGeom prst="rect">
              <a:avLst/>
            </a:prstGeom>
            <a:solidFill>
              <a:schemeClr val="accent2">
                <a:lumMod val="50000"/>
                <a:alpha val="89411"/>
              </a:schemeClr>
            </a:solidFill>
            <a:ln w="12700" cap="flat" cmpd="sng">
              <a:solidFill>
                <a:schemeClr val="dk2"/>
              </a:solidFill>
              <a:prstDash val="solid"/>
              <a:round/>
              <a:headEnd type="none" w="sm" len="sm"/>
              <a:tailEnd type="none" w="sm" len="sm"/>
            </a:ln>
            <a:effectLst>
              <a:outerShdw blurRad="50800" dist="38100" dir="5400000" sy="96000" rotWithShape="0">
                <a:srgbClr val="000000">
                  <a:alpha val="53333"/>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204" name="Google Shape;204;p5"/>
            <p:cNvSpPr txBox="1"/>
            <p:nvPr/>
          </p:nvSpPr>
          <p:spPr>
            <a:xfrm>
              <a:off x="0" y="603545"/>
              <a:ext cx="9932274" cy="2675824"/>
            </a:xfrm>
            <a:prstGeom prst="rect">
              <a:avLst/>
            </a:prstGeom>
            <a:noFill/>
            <a:ln>
              <a:noFill/>
            </a:ln>
          </p:spPr>
          <p:txBody>
            <a:bodyPr spcFirstLastPara="1" wrap="square" lIns="759925" tIns="416550" rIns="759925" bIns="142225" anchor="t" anchorCtr="0">
              <a:noAutofit/>
            </a:bodyPr>
            <a:lstStyle/>
            <a:p>
              <a:pPr marL="228600" marR="0" lvl="1" indent="-228600" algn="just" rtl="0">
                <a:lnSpc>
                  <a:spcPct val="90000"/>
                </a:lnSpc>
                <a:spcBef>
                  <a:spcPts val="0"/>
                </a:spcBef>
                <a:spcAft>
                  <a:spcPts val="0"/>
                </a:spcAft>
                <a:buClr>
                  <a:schemeClr val="lt1"/>
                </a:buClr>
                <a:buSzPts val="2000"/>
                <a:buFont typeface="Rockwell"/>
                <a:buChar char="•"/>
              </a:pP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Desarrollar una aplicación web que permita la interacción entre proveedores de vehículos y clientes, automatizando los procesos de reserva, publicación y gestión de arriendos mediante una plataforma segura, escalable y amigable</a:t>
              </a:r>
              <a:endParaRPr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205" name="Google Shape;205;p5"/>
            <p:cNvSpPr/>
            <p:nvPr/>
          </p:nvSpPr>
          <p:spPr>
            <a:xfrm>
              <a:off x="489581" y="13146"/>
              <a:ext cx="6854136" cy="590400"/>
            </a:xfrm>
            <a:prstGeom prst="roundRect">
              <a:avLst>
                <a:gd name="adj" fmla="val 16667"/>
              </a:avLst>
            </a:prstGeom>
            <a:gradFill>
              <a:gsLst>
                <a:gs pos="0">
                  <a:srgbClr val="527290"/>
                </a:gs>
                <a:gs pos="69000">
                  <a:srgbClr val="1B5683"/>
                </a:gs>
                <a:gs pos="100000">
                  <a:srgbClr val="184F77"/>
                </a:gs>
              </a:gsLst>
              <a:lin ang="5400000" scaled="0"/>
            </a:gradFill>
            <a:ln>
              <a:noFill/>
            </a:ln>
            <a:effectLst>
              <a:outerShdw blurRad="50800" dist="38100" dir="5400000" sy="96000" rotWithShape="0">
                <a:srgbClr val="000000">
                  <a:alpha val="53333"/>
                </a:srgbClr>
              </a:outerShdw>
            </a:effectLst>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Rockwell"/>
                <a:buNone/>
              </a:pPr>
              <a:endParaRPr sz="1800" b="0" i="0" u="none" strike="noStrike" cap="none">
                <a:solidFill>
                  <a:schemeClr val="lt1"/>
                </a:solidFill>
                <a:latin typeface="Rockwell"/>
                <a:ea typeface="Rockwell"/>
                <a:cs typeface="Rockwell"/>
                <a:sym typeface="Rockwell"/>
              </a:endParaRPr>
            </a:p>
          </p:txBody>
        </p:sp>
        <p:sp>
          <p:nvSpPr>
            <p:cNvPr id="206" name="Google Shape;206;p5"/>
            <p:cNvSpPr txBox="1"/>
            <p:nvPr/>
          </p:nvSpPr>
          <p:spPr>
            <a:xfrm>
              <a:off x="518402" y="41967"/>
              <a:ext cx="6796494" cy="532758"/>
            </a:xfrm>
            <a:prstGeom prst="rect">
              <a:avLst/>
            </a:prstGeom>
            <a:noFill/>
            <a:ln>
              <a:noFill/>
            </a:ln>
          </p:spPr>
          <p:txBody>
            <a:bodyPr spcFirstLastPara="1" wrap="square" lIns="259050" tIns="0" rIns="259050" bIns="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419" sz="2000" b="0" i="0" u="none" strike="noStrike" cap="none" dirty="0">
                  <a:solidFill>
                    <a:schemeClr val="lt1"/>
                  </a:solidFill>
                  <a:latin typeface="Arial" panose="020B0604020202020204" pitchFamily="34" charset="0"/>
                  <a:ea typeface="Rockwell"/>
                  <a:cs typeface="Arial" panose="020B0604020202020204" pitchFamily="34" charset="0"/>
                  <a:sym typeface="Rockwell"/>
                </a:rPr>
                <a:t>Objetivo General</a:t>
              </a:r>
              <a:endParaRPr sz="20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grpSp>
      <p:sp>
        <p:nvSpPr>
          <p:cNvPr id="207" name="Google Shape;207;p5"/>
          <p:cNvSpPr txBox="1"/>
          <p:nvPr/>
        </p:nvSpPr>
        <p:spPr>
          <a:xfrm>
            <a:off x="-284417" y="395832"/>
            <a:ext cx="12191999" cy="70784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419" sz="4000" b="0" i="0" u="none" strike="noStrike" cap="none" dirty="0" err="1">
                <a:solidFill>
                  <a:schemeClr val="lt1"/>
                </a:solidFill>
                <a:latin typeface="+mj-lt"/>
                <a:ea typeface="Rockwell"/>
                <a:cs typeface="Rockwell"/>
                <a:sym typeface="Rockwell"/>
              </a:rPr>
              <a:t>Nomad</a:t>
            </a:r>
            <a:r>
              <a:rPr lang="es-419" sz="4000" b="0" i="0" u="none" strike="noStrike" cap="none" dirty="0">
                <a:solidFill>
                  <a:schemeClr val="lt1"/>
                </a:solidFill>
                <a:latin typeface="+mj-lt"/>
                <a:ea typeface="Rockwell"/>
                <a:cs typeface="Rockwell"/>
                <a:sym typeface="Rockwell"/>
              </a:rPr>
              <a:t>-A</a:t>
            </a:r>
            <a:endParaRPr sz="4000" b="0" i="0" u="none" strike="noStrike" cap="none" dirty="0">
              <a:solidFill>
                <a:schemeClr val="lt1"/>
              </a:solidFill>
              <a:latin typeface="+mj-lt"/>
              <a:ea typeface="Rockwell"/>
              <a:cs typeface="Rockwell"/>
              <a:sym typeface="Rockwell"/>
            </a:endParaRPr>
          </a:p>
        </p:txBody>
      </p:sp>
      <p:cxnSp>
        <p:nvCxnSpPr>
          <p:cNvPr id="208" name="Google Shape;208;p5"/>
          <p:cNvCxnSpPr/>
          <p:nvPr/>
        </p:nvCxnSpPr>
        <p:spPr>
          <a:xfrm>
            <a:off x="0" y="758027"/>
            <a:ext cx="4085617" cy="0"/>
          </a:xfrm>
          <a:prstGeom prst="straightConnector1">
            <a:avLst/>
          </a:prstGeom>
          <a:noFill/>
          <a:ln w="15875" cap="flat" cmpd="sng">
            <a:solidFill>
              <a:srgbClr val="FAFCF5"/>
            </a:solidFill>
            <a:prstDash val="solid"/>
            <a:round/>
            <a:headEnd type="none" w="sm" len="sm"/>
            <a:tailEnd type="none" w="sm" len="sm"/>
          </a:ln>
        </p:spPr>
      </p:cxnSp>
      <p:pic>
        <p:nvPicPr>
          <p:cNvPr id="209" name="Google Shape;209;p5"/>
          <p:cNvPicPr preferRelativeResize="0"/>
          <p:nvPr/>
        </p:nvPicPr>
        <p:blipFill rotWithShape="1">
          <a:blip r:embed="rId4">
            <a:alphaModFix/>
          </a:blip>
          <a:srcRect/>
          <a:stretch/>
        </p:blipFill>
        <p:spPr>
          <a:xfrm>
            <a:off x="9236" y="0"/>
            <a:ext cx="1885950" cy="466725"/>
          </a:xfrm>
          <a:prstGeom prst="rect">
            <a:avLst/>
          </a:prstGeom>
          <a:noFill/>
          <a:ln>
            <a:noFill/>
          </a:ln>
        </p:spPr>
      </p:pic>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0"/>
        <p:cNvGrpSpPr/>
        <p:nvPr/>
      </p:nvGrpSpPr>
      <p:grpSpPr>
        <a:xfrm>
          <a:off x="0" y="0"/>
          <a:ext cx="0" cy="0"/>
          <a:chOff x="0" y="0"/>
          <a:chExt cx="0" cy="0"/>
        </a:xfrm>
      </p:grpSpPr>
      <p:sp>
        <p:nvSpPr>
          <p:cNvPr id="191" name="Google Shape;191;p4"/>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92" name="Google Shape;192;p4"/>
          <p:cNvSpPr txBox="1">
            <a:spLocks noGrp="1"/>
          </p:cNvSpPr>
          <p:nvPr>
            <p:ph type="title"/>
          </p:nvPr>
        </p:nvSpPr>
        <p:spPr>
          <a:xfrm>
            <a:off x="4927472" y="609600"/>
            <a:ext cx="6340084" cy="1326321"/>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FFFFFF"/>
              </a:buClr>
              <a:buSzPct val="100000"/>
              <a:buFont typeface="Bookman Old Style"/>
              <a:buNone/>
            </a:pPr>
            <a:r>
              <a:rPr lang="es-419" sz="4000" u="sng" dirty="0">
                <a:solidFill>
                  <a:srgbClr val="FFFFFF"/>
                </a:solidFill>
                <a:latin typeface="+mj-lt"/>
              </a:rPr>
              <a:t>PROPUESTA DE SOLUCIÓN</a:t>
            </a:r>
            <a:br>
              <a:rPr lang="es-419" u="sng" dirty="0">
                <a:solidFill>
                  <a:srgbClr val="FFFFFF"/>
                </a:solidFill>
              </a:rPr>
            </a:br>
            <a:endParaRPr dirty="0">
              <a:solidFill>
                <a:srgbClr val="FFFFFF"/>
              </a:solidFill>
            </a:endParaRPr>
          </a:p>
        </p:txBody>
      </p:sp>
      <p:sp>
        <p:nvSpPr>
          <p:cNvPr id="193" name="Google Shape;193;p4"/>
          <p:cNvSpPr/>
          <p:nvPr/>
        </p:nvSpPr>
        <p:spPr>
          <a:xfrm>
            <a:off x="752475" y="733425"/>
            <a:ext cx="3743325" cy="5391150"/>
          </a:xfrm>
          <a:prstGeom prst="rect">
            <a:avLst/>
          </a:prstGeom>
          <a:solidFill>
            <a:schemeClr val="lt1"/>
          </a:solidFill>
          <a:ln w="190500" cap="sq" cmpd="sng">
            <a:solidFill>
              <a:schemeClr val="lt1"/>
            </a:solidFill>
            <a:prstDash val="solid"/>
            <a:miter lim="800000"/>
            <a:headEnd type="none" w="sm" len="sm"/>
            <a:tailEnd type="none" w="sm" len="sm"/>
          </a:ln>
          <a:effectLst>
            <a:outerShdw blurRad="54991" dist="17780" dir="5400000" algn="ctr" rotWithShape="0">
              <a:schemeClr val="lt1">
                <a:alpha val="40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pic>
        <p:nvPicPr>
          <p:cNvPr id="194" name="Google Shape;194;p4" descr="Software para alquiler de vehículos | RentSyst"/>
          <p:cNvPicPr preferRelativeResize="0"/>
          <p:nvPr/>
        </p:nvPicPr>
        <p:blipFill rotWithShape="1">
          <a:blip r:embed="rId4">
            <a:alphaModFix/>
          </a:blip>
          <a:srcRect/>
          <a:stretch/>
        </p:blipFill>
        <p:spPr>
          <a:xfrm>
            <a:off x="1141857" y="2308672"/>
            <a:ext cx="2964561" cy="2240656"/>
          </a:xfrm>
          <a:prstGeom prst="rect">
            <a:avLst/>
          </a:prstGeom>
          <a:noFill/>
          <a:ln>
            <a:noFill/>
          </a:ln>
        </p:spPr>
      </p:pic>
      <p:sp>
        <p:nvSpPr>
          <p:cNvPr id="195" name="Google Shape;195;p4"/>
          <p:cNvSpPr/>
          <p:nvPr/>
        </p:nvSpPr>
        <p:spPr>
          <a:xfrm>
            <a:off x="811340" y="804806"/>
            <a:ext cx="3625595" cy="5248389"/>
          </a:xfrm>
          <a:prstGeom prst="rect">
            <a:avLst/>
          </a:prstGeom>
          <a:noFill/>
          <a:ln w="12700" cap="flat" cmpd="sng">
            <a:solidFill>
              <a:srgbClr val="2A5B7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ckwell"/>
              <a:ea typeface="Rockwell"/>
              <a:cs typeface="Rockwell"/>
              <a:sym typeface="Rockwell"/>
            </a:endParaRPr>
          </a:p>
        </p:txBody>
      </p:sp>
      <p:sp>
        <p:nvSpPr>
          <p:cNvPr id="196" name="Google Shape;196;p4"/>
          <p:cNvSpPr txBox="1">
            <a:spLocks noGrp="1"/>
          </p:cNvSpPr>
          <p:nvPr>
            <p:ph type="body" idx="1"/>
          </p:nvPr>
        </p:nvSpPr>
        <p:spPr>
          <a:xfrm>
            <a:off x="4927471" y="2096063"/>
            <a:ext cx="6340085" cy="3957131"/>
          </a:xfrm>
          <a:prstGeom prst="rect">
            <a:avLst/>
          </a:prstGeom>
          <a:noFill/>
          <a:ln>
            <a:noFill/>
          </a:ln>
        </p:spPr>
        <p:txBody>
          <a:bodyPr spcFirstLastPara="1" wrap="square" lIns="91425" tIns="45700" rIns="91425" bIns="45700" anchor="t" anchorCtr="0">
            <a:normAutofit/>
          </a:bodyPr>
          <a:lstStyle/>
          <a:p>
            <a:pPr marL="228600" lvl="0" indent="-228600" algn="just" rtl="0">
              <a:lnSpc>
                <a:spcPct val="120000"/>
              </a:lnSpc>
              <a:spcBef>
                <a:spcPts val="0"/>
              </a:spcBef>
              <a:spcAft>
                <a:spcPts val="0"/>
              </a:spcAft>
              <a:buClr>
                <a:srgbClr val="FFFFFF"/>
              </a:buClr>
              <a:buSzPts val="2000"/>
              <a:buChar char="•"/>
            </a:pPr>
            <a:r>
              <a:rPr lang="es-419" dirty="0" err="1">
                <a:solidFill>
                  <a:srgbClr val="FFFFFF"/>
                </a:solidFill>
                <a:latin typeface="Arial" panose="020B0604020202020204" pitchFamily="34" charset="0"/>
                <a:cs typeface="Arial" panose="020B0604020202020204" pitchFamily="34" charset="0"/>
              </a:rPr>
              <a:t>Nomad</a:t>
            </a:r>
            <a:r>
              <a:rPr lang="es-419" dirty="0">
                <a:solidFill>
                  <a:srgbClr val="FFFFFF"/>
                </a:solidFill>
                <a:latin typeface="Arial" panose="020B0604020202020204" pitchFamily="34" charset="0"/>
                <a:cs typeface="Arial" panose="020B0604020202020204" pitchFamily="34" charset="0"/>
              </a:rPr>
              <a:t>-A </a:t>
            </a:r>
            <a:r>
              <a:rPr lang="es-419" dirty="0" err="1">
                <a:solidFill>
                  <a:srgbClr val="FFFFFF"/>
                </a:solidFill>
                <a:latin typeface="Arial" panose="020B0604020202020204" pitchFamily="34" charset="0"/>
                <a:cs typeface="Arial" panose="020B0604020202020204" pitchFamily="34" charset="0"/>
              </a:rPr>
              <a:t>sera</a:t>
            </a:r>
            <a:r>
              <a:rPr lang="es-419" dirty="0">
                <a:solidFill>
                  <a:srgbClr val="FFFFFF"/>
                </a:solidFill>
                <a:latin typeface="Arial" panose="020B0604020202020204" pitchFamily="34" charset="0"/>
                <a:cs typeface="Arial" panose="020B0604020202020204" pitchFamily="34" charset="0"/>
              </a:rPr>
              <a:t> una plataforma web desarrollada para actuar como intermediaria entre arrendadores y clientes, automatizando el proceso de reserva, publicación y gestión de vehículos. La solución busca mejorar la eficiencia operativa, brindar una mejor experiencia de usuario y permitir una administración robusta de las reservas y flota.</a:t>
            </a:r>
            <a:endParaRPr dirty="0">
              <a:solidFill>
                <a:srgbClr val="FFFFFF"/>
              </a:solidFill>
              <a:latin typeface="Arial" panose="020B0604020202020204" pitchFamily="34" charset="0"/>
              <a:cs typeface="Arial" panose="020B0604020202020204" pitchFamily="34" charset="0"/>
            </a:endParaRPr>
          </a:p>
          <a:p>
            <a:pPr marL="228600" lvl="0" indent="-101600" algn="l" rtl="0">
              <a:lnSpc>
                <a:spcPct val="120000"/>
              </a:lnSpc>
              <a:spcBef>
                <a:spcPts val="1000"/>
              </a:spcBef>
              <a:spcAft>
                <a:spcPts val="0"/>
              </a:spcAft>
              <a:buClr>
                <a:schemeClr val="dk1"/>
              </a:buClr>
              <a:buSzPts val="2000"/>
              <a:buNone/>
            </a:pPr>
            <a:endParaRPr dirty="0">
              <a:solidFill>
                <a:srgbClr val="FFFFFF"/>
              </a:solidFill>
            </a:endParaRP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6"/>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Bookman Old Style"/>
              <a:buNone/>
            </a:pPr>
            <a:r>
              <a:rPr lang="es-419" sz="4000" dirty="0">
                <a:latin typeface="Arial" panose="020B0604020202020204" pitchFamily="34" charset="0"/>
                <a:cs typeface="Arial" panose="020B0604020202020204" pitchFamily="34" charset="0"/>
              </a:rPr>
              <a:t>OBJETIVOS ESPECÍFICOS</a:t>
            </a:r>
            <a:br>
              <a:rPr lang="es-419" dirty="0"/>
            </a:br>
            <a:endParaRPr dirty="0"/>
          </a:p>
        </p:txBody>
      </p:sp>
      <p:grpSp>
        <p:nvGrpSpPr>
          <p:cNvPr id="215" name="Google Shape;215;p6"/>
          <p:cNvGrpSpPr/>
          <p:nvPr/>
        </p:nvGrpSpPr>
        <p:grpSpPr>
          <a:xfrm>
            <a:off x="194607" y="2644504"/>
            <a:ext cx="11915771" cy="3913314"/>
            <a:chOff x="5421" y="1378411"/>
            <a:chExt cx="11915771" cy="3913314"/>
          </a:xfrm>
        </p:grpSpPr>
        <p:sp>
          <p:nvSpPr>
            <p:cNvPr id="216" name="Google Shape;216;p6"/>
            <p:cNvSpPr/>
            <p:nvPr/>
          </p:nvSpPr>
          <p:spPr>
            <a:xfrm>
              <a:off x="343395"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568712" y="1603728"/>
              <a:ext cx="606621" cy="606621"/>
            </a:xfrm>
            <a:prstGeom prst="rect">
              <a:avLst/>
            </a:prstGeom>
            <a:blipFill rotWithShape="1">
              <a:blip r:embed="rId3">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5421"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txBox="1"/>
            <p:nvPr/>
          </p:nvSpPr>
          <p:spPr>
            <a:xfrm>
              <a:off x="5421" y="2764974"/>
              <a:ext cx="1733203" cy="95190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419" sz="1600" dirty="0">
                  <a:solidFill>
                    <a:schemeClr val="lt1"/>
                  </a:solidFill>
                  <a:latin typeface="Arial" panose="020B0604020202020204" pitchFamily="34" charset="0"/>
                  <a:ea typeface="Rockwell"/>
                  <a:cs typeface="Arial" panose="020B0604020202020204" pitchFamily="34" charset="0"/>
                  <a:sym typeface="Rockwell"/>
                </a:rPr>
                <a:t>D</a:t>
              </a:r>
              <a:r>
                <a:rPr lang="es-419" sz="1600" b="0" i="0" u="none" strike="noStrike" cap="none" dirty="0">
                  <a:solidFill>
                    <a:schemeClr val="lt1"/>
                  </a:solidFill>
                  <a:latin typeface="Arial" panose="020B0604020202020204" pitchFamily="34" charset="0"/>
                  <a:ea typeface="Rockwell"/>
                  <a:cs typeface="Arial" panose="020B0604020202020204" pitchFamily="34" charset="0"/>
                  <a:sym typeface="Rockwell"/>
                </a:rPr>
                <a:t>iseñar un modelo de base de datos relacional que soporte usuarios, reservas y vehículos</a:t>
              </a:r>
              <a:r>
                <a:rPr lang="es-419" sz="1100" b="0" i="0" u="none" strike="noStrike" cap="none" dirty="0">
                  <a:solidFill>
                    <a:schemeClr val="lt1"/>
                  </a:solidFill>
                  <a:latin typeface="Arial" panose="020B0604020202020204" pitchFamily="34" charset="0"/>
                  <a:ea typeface="Rockwell"/>
                  <a:cs typeface="Arial" panose="020B0604020202020204" pitchFamily="34" charset="0"/>
                  <a:sym typeface="Rockwell"/>
                </a:rPr>
                <a:t>.</a:t>
              </a:r>
              <a:endParaRPr sz="11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220" name="Google Shape;220;p6"/>
            <p:cNvSpPr/>
            <p:nvPr/>
          </p:nvSpPr>
          <p:spPr>
            <a:xfrm>
              <a:off x="2379909"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2605225" y="1603728"/>
              <a:ext cx="606621" cy="606621"/>
            </a:xfrm>
            <a:prstGeom prst="rect">
              <a:avLst/>
            </a:prstGeom>
            <a:blipFill rotWithShape="1">
              <a:blip r:embed="rId4">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2041934"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txBox="1"/>
            <p:nvPr/>
          </p:nvSpPr>
          <p:spPr>
            <a:xfrm>
              <a:off x="2041934" y="2764974"/>
              <a:ext cx="1733203" cy="95190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Arial" panose="020B0604020202020204" pitchFamily="34" charset="0"/>
                  <a:ea typeface="Rockwell"/>
                  <a:cs typeface="Arial" panose="020B0604020202020204" pitchFamily="34" charset="0"/>
                  <a:sym typeface="Rockwell"/>
                </a:rPr>
                <a:t>I</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mplementar un </a:t>
              </a:r>
              <a:r>
                <a:rPr lang="es-MX"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backend</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 que </a:t>
              </a:r>
              <a:r>
                <a:rPr lang="es-MX" sz="1600" dirty="0">
                  <a:solidFill>
                    <a:schemeClr val="lt1"/>
                  </a:solidFill>
                  <a:latin typeface="Arial" panose="020B0604020202020204" pitchFamily="34" charset="0"/>
                  <a:ea typeface="Rockwell"/>
                  <a:cs typeface="Arial" panose="020B0604020202020204" pitchFamily="34" charset="0"/>
                  <a:sym typeface="Rockwell"/>
                </a:rPr>
                <a:t>permita la comunicación entre la base de datos y la interfaz gráfica </a:t>
              </a:r>
              <a:r>
                <a:rPr lang="es-MX" sz="1600" dirty="0" err="1">
                  <a:solidFill>
                    <a:schemeClr val="lt1"/>
                  </a:solidFill>
                  <a:latin typeface="Arial" panose="020B0604020202020204" pitchFamily="34" charset="0"/>
                  <a:ea typeface="Rockwell"/>
                  <a:cs typeface="Arial" panose="020B0604020202020204" pitchFamily="34" charset="0"/>
                  <a:sym typeface="Rockwell"/>
                </a:rPr>
                <a:t>ui</a:t>
              </a:r>
              <a:endPar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224" name="Google Shape;224;p6"/>
            <p:cNvSpPr/>
            <p:nvPr/>
          </p:nvSpPr>
          <p:spPr>
            <a:xfrm>
              <a:off x="4416423"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4641739" y="1603728"/>
              <a:ext cx="606621" cy="606621"/>
            </a:xfrm>
            <a:prstGeom prst="rect">
              <a:avLst/>
            </a:prstGeom>
            <a:blipFill rotWithShape="1">
              <a:blip r:embed="rId5">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4078448"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txBox="1"/>
            <p:nvPr/>
          </p:nvSpPr>
          <p:spPr>
            <a:xfrm>
              <a:off x="4078448" y="2764974"/>
              <a:ext cx="1733203" cy="1880206"/>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Arial" panose="020B0604020202020204" pitchFamily="34" charset="0"/>
                  <a:ea typeface="Rockwell"/>
                  <a:cs typeface="Arial" panose="020B0604020202020204" pitchFamily="34" charset="0"/>
                  <a:sym typeface="Rockwell"/>
                </a:rPr>
                <a:t>D</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esarrollar un </a:t>
              </a:r>
              <a:r>
                <a:rPr lang="es-MX" sz="1600" b="0" i="0" u="none" strike="noStrike" cap="none" dirty="0" err="1">
                  <a:solidFill>
                    <a:schemeClr val="lt1"/>
                  </a:solidFill>
                  <a:latin typeface="Arial" panose="020B0604020202020204" pitchFamily="34" charset="0"/>
                  <a:ea typeface="Rockwell"/>
                  <a:cs typeface="Arial" panose="020B0604020202020204" pitchFamily="34" charset="0"/>
                  <a:sym typeface="Rockwell"/>
                </a:rPr>
                <a:t>frontend</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 moderno e intuitivo, que permita interactuar con los componentes de la página</a:t>
              </a:r>
              <a:endParaRPr lang="es-MX" sz="11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sp>
          <p:nvSpPr>
            <p:cNvPr id="228" name="Google Shape;228;p6"/>
            <p:cNvSpPr/>
            <p:nvPr/>
          </p:nvSpPr>
          <p:spPr>
            <a:xfrm>
              <a:off x="6452936"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6678253" y="1603728"/>
              <a:ext cx="606621" cy="606621"/>
            </a:xfrm>
            <a:prstGeom prst="rect">
              <a:avLst/>
            </a:prstGeom>
            <a:blipFill rotWithShape="1">
              <a:blip r:embed="rId6">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6114962"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txBox="1"/>
            <p:nvPr/>
          </p:nvSpPr>
          <p:spPr>
            <a:xfrm>
              <a:off x="6114962" y="2764974"/>
              <a:ext cx="1805379" cy="231431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mj-lt"/>
                  <a:ea typeface="Rockwell"/>
                  <a:cs typeface="Arial" panose="020B0604020202020204" pitchFamily="34" charset="0"/>
                  <a:sym typeface="Rockwell"/>
                </a:rPr>
                <a:t>I</a:t>
              </a:r>
              <a:r>
                <a:rPr lang="es-MX" sz="1600" b="0" i="0" u="none" strike="noStrike" cap="none" dirty="0">
                  <a:solidFill>
                    <a:schemeClr val="lt1"/>
                  </a:solidFill>
                  <a:latin typeface="+mj-lt"/>
                  <a:ea typeface="Rockwell"/>
                  <a:cs typeface="Arial" panose="020B0604020202020204" pitchFamily="34" charset="0"/>
                  <a:sym typeface="Rockwell"/>
                </a:rPr>
                <a:t>ncorporar funciones avanzadas como clima en tiempo real, internacionalización y gestión de promociones</a:t>
              </a:r>
              <a:r>
                <a:rPr lang="es-MX" sz="1600" b="0" i="0" u="none" strike="noStrike" cap="none" dirty="0">
                  <a:solidFill>
                    <a:schemeClr val="lt1"/>
                  </a:solidFill>
                  <a:latin typeface="+mj-lt"/>
                  <a:ea typeface="Rockwell"/>
                  <a:cs typeface="Rockwell"/>
                  <a:sym typeface="Rockwell"/>
                </a:rPr>
                <a:t>.</a:t>
              </a:r>
            </a:p>
          </p:txBody>
        </p:sp>
        <p:sp>
          <p:nvSpPr>
            <p:cNvPr id="232" name="Google Shape;232;p6"/>
            <p:cNvSpPr/>
            <p:nvPr/>
          </p:nvSpPr>
          <p:spPr>
            <a:xfrm>
              <a:off x="8489450"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8714766" y="1603728"/>
              <a:ext cx="606621" cy="606621"/>
            </a:xfrm>
            <a:prstGeom prst="rect">
              <a:avLst/>
            </a:prstGeom>
            <a:blipFill rotWithShape="1">
              <a:blip r:embed="rId7">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8151475"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txBox="1"/>
            <p:nvPr/>
          </p:nvSpPr>
          <p:spPr>
            <a:xfrm>
              <a:off x="8151475" y="2764974"/>
              <a:ext cx="1733203" cy="2526751"/>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Arial" panose="020B0604020202020204" pitchFamily="34" charset="0"/>
                  <a:ea typeface="Rockwell"/>
                  <a:cs typeface="Arial" panose="020B0604020202020204" pitchFamily="34" charset="0"/>
                  <a:sym typeface="Rockwell"/>
                </a:rPr>
                <a:t>V</a:t>
              </a:r>
              <a:r>
                <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rPr>
                <a:t>alidar el sistema mediante pruebas funcionales, de usabilidad y de rendimiento</a:t>
              </a:r>
              <a:r>
                <a:rPr lang="es-MX" sz="1600" b="0" i="0" u="none" strike="noStrike" cap="none" dirty="0">
                  <a:solidFill>
                    <a:schemeClr val="lt1"/>
                  </a:solidFill>
                  <a:latin typeface="+mj-lt"/>
                  <a:ea typeface="Rockwell"/>
                  <a:cs typeface="Rockwell"/>
                  <a:sym typeface="Rockwell"/>
                </a:rPr>
                <a:t>. QA</a:t>
              </a:r>
            </a:p>
          </p:txBody>
        </p:sp>
        <p:sp>
          <p:nvSpPr>
            <p:cNvPr id="236" name="Google Shape;236;p6"/>
            <p:cNvSpPr/>
            <p:nvPr/>
          </p:nvSpPr>
          <p:spPr>
            <a:xfrm>
              <a:off x="10525964" y="1378411"/>
              <a:ext cx="1057253" cy="1057253"/>
            </a:xfrm>
            <a:prstGeom prst="ellipse">
              <a:avLst/>
            </a:prstGeom>
            <a:solidFill>
              <a:srgbClr val="CFD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10751280" y="1603728"/>
              <a:ext cx="606621" cy="606621"/>
            </a:xfrm>
            <a:prstGeom prst="rect">
              <a:avLst/>
            </a:prstGeom>
            <a:blipFill rotWithShape="1">
              <a:blip r:embed="rId8">
                <a:alphaModFix/>
              </a:blip>
              <a:stretch>
                <a:fillRect/>
              </a:stretch>
            </a:blip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10187989" y="2764974"/>
              <a:ext cx="1733203" cy="95190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txBox="1"/>
            <p:nvPr/>
          </p:nvSpPr>
          <p:spPr>
            <a:xfrm>
              <a:off x="10187989" y="2764974"/>
              <a:ext cx="1733203" cy="2526751"/>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lt1"/>
                </a:buClr>
                <a:buSzPts val="1100"/>
                <a:buFont typeface="Rockwell"/>
                <a:buNone/>
              </a:pPr>
              <a:r>
                <a:rPr lang="es-MX" sz="1600" dirty="0">
                  <a:solidFill>
                    <a:schemeClr val="lt1"/>
                  </a:solidFill>
                  <a:latin typeface="Arial" panose="020B0604020202020204" pitchFamily="34" charset="0"/>
                  <a:ea typeface="Rockwell"/>
                  <a:cs typeface="Arial" panose="020B0604020202020204" pitchFamily="34" charset="0"/>
                  <a:sym typeface="Rockwell"/>
                </a:rPr>
                <a:t>Respaldar todo tipo de avance mediante documentación, reuniones periódicas y cargar en sistemas </a:t>
              </a:r>
              <a:r>
                <a:rPr lang="es-MX" sz="1600" dirty="0" err="1">
                  <a:solidFill>
                    <a:schemeClr val="lt1"/>
                  </a:solidFill>
                  <a:latin typeface="Arial" panose="020B0604020202020204" pitchFamily="34" charset="0"/>
                  <a:ea typeface="Rockwell"/>
                  <a:cs typeface="Arial" panose="020B0604020202020204" pitchFamily="34" charset="0"/>
                  <a:sym typeface="Rockwell"/>
                </a:rPr>
                <a:t>cloud</a:t>
              </a:r>
              <a:r>
                <a:rPr lang="es-MX" sz="1600" dirty="0">
                  <a:solidFill>
                    <a:schemeClr val="lt1"/>
                  </a:solidFill>
                  <a:latin typeface="Arial" panose="020B0604020202020204" pitchFamily="34" charset="0"/>
                  <a:ea typeface="Rockwell"/>
                  <a:cs typeface="Arial" panose="020B0604020202020204" pitchFamily="34" charset="0"/>
                  <a:sym typeface="Rockwell"/>
                </a:rPr>
                <a:t> todo tipo de desarrollo técnico</a:t>
              </a:r>
              <a:endParaRPr lang="es-MX" sz="1600" b="0" i="0" u="none" strike="noStrike" cap="none" dirty="0">
                <a:solidFill>
                  <a:schemeClr val="lt1"/>
                </a:solidFill>
                <a:latin typeface="Arial" panose="020B0604020202020204" pitchFamily="34" charset="0"/>
                <a:ea typeface="Rockwell"/>
                <a:cs typeface="Arial" panose="020B0604020202020204" pitchFamily="34" charset="0"/>
                <a:sym typeface="Rockwell"/>
              </a:endParaRPr>
            </a:p>
          </p:txBody>
        </p:sp>
      </p:gr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924258" y="2216213"/>
            <a:ext cx="3643150" cy="246278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s-419" dirty="0">
                <a:latin typeface="+mn-lt"/>
                <a:cs typeface="Arial" panose="020B0604020202020204" pitchFamily="34" charset="0"/>
              </a:rPr>
              <a:t>Alcance de proyecto</a:t>
            </a:r>
            <a:br>
              <a:rPr lang="es-419" dirty="0">
                <a:latin typeface="+mn-lt"/>
              </a:rPr>
            </a:br>
            <a:endParaRPr dirty="0">
              <a:latin typeface="+mn-lt"/>
            </a:endParaRPr>
          </a:p>
        </p:txBody>
      </p:sp>
      <p:grpSp>
        <p:nvGrpSpPr>
          <p:cNvPr id="245" name="Google Shape;245;p7"/>
          <p:cNvGrpSpPr/>
          <p:nvPr/>
        </p:nvGrpSpPr>
        <p:grpSpPr>
          <a:xfrm>
            <a:off x="6067485" y="1747652"/>
            <a:ext cx="4567342" cy="4628786"/>
            <a:chOff x="678603" y="181"/>
            <a:chExt cx="4567342" cy="4628786"/>
          </a:xfrm>
        </p:grpSpPr>
        <p:sp>
          <p:nvSpPr>
            <p:cNvPr id="246" name="Google Shape;246;p7"/>
            <p:cNvSpPr/>
            <p:nvPr/>
          </p:nvSpPr>
          <p:spPr>
            <a:xfrm>
              <a:off x="2724939" y="568902"/>
              <a:ext cx="440471" cy="91440"/>
            </a:xfrm>
            <a:custGeom>
              <a:avLst/>
              <a:gdLst/>
              <a:ahLst/>
              <a:cxnLst/>
              <a:rect l="l" t="t" r="r" b="b"/>
              <a:pathLst>
                <a:path w="120000" h="120000" extrusionOk="0">
                  <a:moveTo>
                    <a:pt x="0" y="60000"/>
                  </a:moveTo>
                  <a:lnTo>
                    <a:pt x="120000" y="60000"/>
                  </a:lnTo>
                </a:path>
              </a:pathLst>
            </a:custGeom>
            <a:noFill/>
            <a:ln w="12700" cap="flat" cmpd="sng">
              <a:solidFill>
                <a:srgbClr val="BF504D"/>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txBox="1"/>
            <p:nvPr/>
          </p:nvSpPr>
          <p:spPr>
            <a:xfrm>
              <a:off x="2933398" y="612267"/>
              <a:ext cx="2355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48" name="Google Shape;248;p7"/>
            <p:cNvSpPr/>
            <p:nvPr/>
          </p:nvSpPr>
          <p:spPr>
            <a:xfrm>
              <a:off x="678603" y="181"/>
              <a:ext cx="2048135" cy="1228881"/>
            </a:xfrm>
            <a:prstGeom prst="rect">
              <a:avLst/>
            </a:prstGeom>
            <a:gradFill>
              <a:gsLst>
                <a:gs pos="0">
                  <a:srgbClr val="C66E6C"/>
                </a:gs>
                <a:gs pos="69000">
                  <a:srgbClr val="C53B37"/>
                </a:gs>
                <a:gs pos="100000">
                  <a:srgbClr val="B23432"/>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txBox="1"/>
            <p:nvPr/>
          </p:nvSpPr>
          <p:spPr>
            <a:xfrm>
              <a:off x="678603" y="181"/>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Plataforma web funcional en entorno local.</a:t>
              </a:r>
              <a:endParaRPr sz="1600" b="0" i="0" u="none" strike="noStrike" cap="none" dirty="0">
                <a:solidFill>
                  <a:schemeClr val="lt1"/>
                </a:solidFill>
                <a:latin typeface="+mj-lt"/>
                <a:ea typeface="Rockwell"/>
                <a:cs typeface="Rockwell"/>
                <a:sym typeface="Rockwell"/>
              </a:endParaRPr>
            </a:p>
          </p:txBody>
        </p:sp>
        <p:sp>
          <p:nvSpPr>
            <p:cNvPr id="250" name="Google Shape;250;p7"/>
            <p:cNvSpPr/>
            <p:nvPr/>
          </p:nvSpPr>
          <p:spPr>
            <a:xfrm>
              <a:off x="1702671" y="1227263"/>
              <a:ext cx="2519206" cy="440471"/>
            </a:xfrm>
            <a:custGeom>
              <a:avLst/>
              <a:gdLst/>
              <a:ahLst/>
              <a:cxnLst/>
              <a:rect l="l" t="t" r="r" b="b"/>
              <a:pathLst>
                <a:path w="120000" h="120000" extrusionOk="0">
                  <a:moveTo>
                    <a:pt x="120000" y="0"/>
                  </a:moveTo>
                  <a:lnTo>
                    <a:pt x="120000" y="64659"/>
                  </a:lnTo>
                  <a:lnTo>
                    <a:pt x="0" y="64659"/>
                  </a:lnTo>
                  <a:lnTo>
                    <a:pt x="0" y="120000"/>
                  </a:lnTo>
                </a:path>
              </a:pathLst>
            </a:custGeom>
            <a:noFill/>
            <a:ln w="12700" cap="flat" cmpd="sng">
              <a:solidFill>
                <a:srgbClr val="BD754F"/>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txBox="1"/>
            <p:nvPr/>
          </p:nvSpPr>
          <p:spPr>
            <a:xfrm>
              <a:off x="2898203" y="1445143"/>
              <a:ext cx="12814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52" name="Google Shape;252;p7"/>
            <p:cNvSpPr/>
            <p:nvPr/>
          </p:nvSpPr>
          <p:spPr>
            <a:xfrm>
              <a:off x="3197810" y="181"/>
              <a:ext cx="2048135" cy="1228881"/>
            </a:xfrm>
            <a:prstGeom prst="rect">
              <a:avLst/>
            </a:prstGeom>
            <a:gradFill>
              <a:gsLst>
                <a:gs pos="0">
                  <a:srgbClr val="C4836D"/>
                </a:gs>
                <a:gs pos="69000">
                  <a:srgbClr val="C25E3A"/>
                </a:gs>
                <a:gs pos="100000">
                  <a:srgbClr val="B05534"/>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txBox="1"/>
            <p:nvPr/>
          </p:nvSpPr>
          <p:spPr>
            <a:xfrm>
              <a:off x="3197810" y="181"/>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Módulos para clientes, arrendadores y administradores.</a:t>
              </a:r>
              <a:endParaRPr sz="1600" b="0" i="0" u="none" strike="noStrike" cap="none" dirty="0">
                <a:solidFill>
                  <a:schemeClr val="lt1"/>
                </a:solidFill>
                <a:latin typeface="+mj-lt"/>
                <a:ea typeface="Rockwell"/>
                <a:cs typeface="Rockwell"/>
                <a:sym typeface="Rockwell"/>
              </a:endParaRPr>
            </a:p>
          </p:txBody>
        </p:sp>
        <p:sp>
          <p:nvSpPr>
            <p:cNvPr id="254" name="Google Shape;254;p7"/>
            <p:cNvSpPr/>
            <p:nvPr/>
          </p:nvSpPr>
          <p:spPr>
            <a:xfrm>
              <a:off x="2724939" y="2268855"/>
              <a:ext cx="440471" cy="91440"/>
            </a:xfrm>
            <a:custGeom>
              <a:avLst/>
              <a:gdLst/>
              <a:ahLst/>
              <a:cxnLst/>
              <a:rect l="l" t="t" r="r" b="b"/>
              <a:pathLst>
                <a:path w="120000" h="120000" extrusionOk="0">
                  <a:moveTo>
                    <a:pt x="0" y="60000"/>
                  </a:moveTo>
                  <a:lnTo>
                    <a:pt x="120000" y="60000"/>
                  </a:lnTo>
                </a:path>
              </a:pathLst>
            </a:custGeom>
            <a:noFill/>
            <a:ln w="12700" cap="flat" cmpd="sng">
              <a:solidFill>
                <a:srgbClr val="BB9952"/>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txBox="1"/>
            <p:nvPr/>
          </p:nvSpPr>
          <p:spPr>
            <a:xfrm>
              <a:off x="2933398" y="2312219"/>
              <a:ext cx="2355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56" name="Google Shape;256;p7"/>
            <p:cNvSpPr/>
            <p:nvPr/>
          </p:nvSpPr>
          <p:spPr>
            <a:xfrm>
              <a:off x="678603" y="1700134"/>
              <a:ext cx="2048135" cy="1228881"/>
            </a:xfrm>
            <a:prstGeom prst="rect">
              <a:avLst/>
            </a:prstGeom>
            <a:gradFill>
              <a:gsLst>
                <a:gs pos="0">
                  <a:srgbClr val="C49A6F"/>
                </a:gs>
                <a:gs pos="69000">
                  <a:srgbClr val="C1843D"/>
                </a:gs>
                <a:gs pos="100000">
                  <a:srgbClr val="AE7736"/>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txBox="1"/>
            <p:nvPr/>
          </p:nvSpPr>
          <p:spPr>
            <a:xfrm>
              <a:off x="678603" y="1700134"/>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Gestión completa de reservas, vehículos y usuarios</a:t>
              </a:r>
              <a:r>
                <a:rPr lang="es-419" sz="1700" b="0" i="0" u="none" strike="noStrike" cap="none" dirty="0">
                  <a:solidFill>
                    <a:schemeClr val="lt1"/>
                  </a:solidFill>
                  <a:latin typeface="Rockwell"/>
                  <a:ea typeface="Rockwell"/>
                  <a:cs typeface="Rockwell"/>
                  <a:sym typeface="Rockwell"/>
                </a:rPr>
                <a:t>.</a:t>
              </a:r>
              <a:endParaRPr sz="1700" b="0" i="0" u="none" strike="noStrike" cap="none" dirty="0">
                <a:solidFill>
                  <a:schemeClr val="lt1"/>
                </a:solidFill>
                <a:latin typeface="Rockwell"/>
                <a:ea typeface="Rockwell"/>
                <a:cs typeface="Rockwell"/>
                <a:sym typeface="Rockwell"/>
              </a:endParaRPr>
            </a:p>
          </p:txBody>
        </p:sp>
        <p:sp>
          <p:nvSpPr>
            <p:cNvPr id="258" name="Google Shape;258;p7"/>
            <p:cNvSpPr/>
            <p:nvPr/>
          </p:nvSpPr>
          <p:spPr>
            <a:xfrm>
              <a:off x="1702671" y="2927215"/>
              <a:ext cx="2519206" cy="440471"/>
            </a:xfrm>
            <a:custGeom>
              <a:avLst/>
              <a:gdLst/>
              <a:ahLst/>
              <a:cxnLst/>
              <a:rect l="l" t="t" r="r" b="b"/>
              <a:pathLst>
                <a:path w="120000" h="120000" extrusionOk="0">
                  <a:moveTo>
                    <a:pt x="120000" y="0"/>
                  </a:moveTo>
                  <a:lnTo>
                    <a:pt x="120000" y="64659"/>
                  </a:lnTo>
                  <a:lnTo>
                    <a:pt x="0" y="64659"/>
                  </a:lnTo>
                  <a:lnTo>
                    <a:pt x="0" y="120000"/>
                  </a:lnTo>
                </a:path>
              </a:pathLst>
            </a:custGeom>
            <a:noFill/>
            <a:ln w="12700" cap="flat" cmpd="sng">
              <a:solidFill>
                <a:srgbClr val="BABA55"/>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txBox="1"/>
            <p:nvPr/>
          </p:nvSpPr>
          <p:spPr>
            <a:xfrm>
              <a:off x="2898203" y="3145095"/>
              <a:ext cx="12814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60" name="Google Shape;260;p7"/>
            <p:cNvSpPr/>
            <p:nvPr/>
          </p:nvSpPr>
          <p:spPr>
            <a:xfrm>
              <a:off x="3197810" y="1700134"/>
              <a:ext cx="2048135" cy="1228881"/>
            </a:xfrm>
            <a:prstGeom prst="rect">
              <a:avLst/>
            </a:prstGeom>
            <a:gradFill>
              <a:gsLst>
                <a:gs pos="0">
                  <a:srgbClr val="C3B270"/>
                </a:gs>
                <a:gs pos="69000">
                  <a:srgbClr val="BFA540"/>
                </a:gs>
                <a:gs pos="100000">
                  <a:srgbClr val="AE9639"/>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txBox="1"/>
            <p:nvPr/>
          </p:nvSpPr>
          <p:spPr>
            <a:xfrm>
              <a:off x="3197810" y="1700134"/>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Integración de servicios externos (clima, conversión de moneda).</a:t>
              </a:r>
              <a:endParaRPr sz="1600" b="0" i="0" u="none" strike="noStrike" cap="none" dirty="0">
                <a:solidFill>
                  <a:schemeClr val="lt1"/>
                </a:solidFill>
                <a:latin typeface="+mj-lt"/>
                <a:ea typeface="Rockwell"/>
                <a:cs typeface="Rockwell"/>
                <a:sym typeface="Rockwell"/>
              </a:endParaRPr>
            </a:p>
          </p:txBody>
        </p:sp>
        <p:sp>
          <p:nvSpPr>
            <p:cNvPr id="262" name="Google Shape;262;p7"/>
            <p:cNvSpPr/>
            <p:nvPr/>
          </p:nvSpPr>
          <p:spPr>
            <a:xfrm>
              <a:off x="2724939" y="3968807"/>
              <a:ext cx="440471" cy="91440"/>
            </a:xfrm>
            <a:custGeom>
              <a:avLst/>
              <a:gdLst/>
              <a:ahLst/>
              <a:cxnLst/>
              <a:rect l="l" t="t" r="r" b="b"/>
              <a:pathLst>
                <a:path w="120000" h="120000" extrusionOk="0">
                  <a:moveTo>
                    <a:pt x="0" y="60000"/>
                  </a:moveTo>
                  <a:lnTo>
                    <a:pt x="120000" y="60000"/>
                  </a:lnTo>
                </a:path>
              </a:pathLst>
            </a:custGeom>
            <a:noFill/>
            <a:ln w="12700" cap="flat" cmpd="sng">
              <a:solidFill>
                <a:srgbClr val="99B958"/>
              </a:solidFill>
              <a:prstDash val="solid"/>
              <a:round/>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txBox="1"/>
            <p:nvPr/>
          </p:nvSpPr>
          <p:spPr>
            <a:xfrm>
              <a:off x="2933398" y="4012172"/>
              <a:ext cx="23553" cy="47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Rockwell"/>
                <a:buNone/>
              </a:pPr>
              <a:endParaRPr sz="500" b="0" i="0" u="none" strike="noStrike" cap="none">
                <a:solidFill>
                  <a:schemeClr val="lt1"/>
                </a:solidFill>
                <a:latin typeface="Rockwell"/>
                <a:ea typeface="Rockwell"/>
                <a:cs typeface="Rockwell"/>
                <a:sym typeface="Rockwell"/>
              </a:endParaRPr>
            </a:p>
          </p:txBody>
        </p:sp>
        <p:sp>
          <p:nvSpPr>
            <p:cNvPr id="264" name="Google Shape;264;p7"/>
            <p:cNvSpPr/>
            <p:nvPr/>
          </p:nvSpPr>
          <p:spPr>
            <a:xfrm>
              <a:off x="678603" y="3400086"/>
              <a:ext cx="2048135" cy="1228881"/>
            </a:xfrm>
            <a:prstGeom prst="rect">
              <a:avLst/>
            </a:prstGeom>
            <a:gradFill>
              <a:gsLst>
                <a:gs pos="0">
                  <a:srgbClr val="BCC172"/>
                </a:gs>
                <a:gs pos="69000">
                  <a:srgbClr val="B7BE41"/>
                </a:gs>
                <a:gs pos="100000">
                  <a:srgbClr val="A5AD3A"/>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txBox="1"/>
            <p:nvPr/>
          </p:nvSpPr>
          <p:spPr>
            <a:xfrm>
              <a:off x="678603" y="3400086"/>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Soporte para múltiples roles y temas visuales (oscuro/claro).</a:t>
              </a:r>
              <a:endParaRPr sz="1600" b="0" i="0" u="none" strike="noStrike" cap="none" dirty="0">
                <a:solidFill>
                  <a:schemeClr val="lt1"/>
                </a:solidFill>
                <a:latin typeface="+mj-lt"/>
                <a:ea typeface="Rockwell"/>
                <a:cs typeface="Rockwell"/>
                <a:sym typeface="Rockwell"/>
              </a:endParaRPr>
            </a:p>
          </p:txBody>
        </p:sp>
        <p:sp>
          <p:nvSpPr>
            <p:cNvPr id="266" name="Google Shape;266;p7"/>
            <p:cNvSpPr/>
            <p:nvPr/>
          </p:nvSpPr>
          <p:spPr>
            <a:xfrm>
              <a:off x="3197810" y="3400086"/>
              <a:ext cx="2048135" cy="1228881"/>
            </a:xfrm>
            <a:prstGeom prst="rect">
              <a:avLst/>
            </a:prstGeom>
            <a:gradFill>
              <a:gsLst>
                <a:gs pos="0">
                  <a:srgbClr val="A6C174"/>
                </a:gs>
                <a:gs pos="69000">
                  <a:srgbClr val="94BB46"/>
                </a:gs>
                <a:gs pos="100000">
                  <a:srgbClr val="87AB3D"/>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txBox="1"/>
            <p:nvPr/>
          </p:nvSpPr>
          <p:spPr>
            <a:xfrm>
              <a:off x="3197810" y="3400086"/>
              <a:ext cx="2048135" cy="1228881"/>
            </a:xfrm>
            <a:prstGeom prst="rect">
              <a:avLst/>
            </a:prstGeom>
            <a:noFill/>
            <a:ln>
              <a:noFill/>
            </a:ln>
          </p:spPr>
          <p:txBody>
            <a:bodyPr spcFirstLastPara="1" wrap="square" lIns="100350" tIns="105325" rIns="100350" bIns="105325" anchor="ctr" anchorCtr="0">
              <a:noAutofit/>
            </a:bodyPr>
            <a:lstStyle/>
            <a:p>
              <a:pPr marL="0" marR="0" lvl="0" indent="0" algn="ctr" rtl="0">
                <a:lnSpc>
                  <a:spcPct val="90000"/>
                </a:lnSpc>
                <a:spcBef>
                  <a:spcPts val="0"/>
                </a:spcBef>
                <a:spcAft>
                  <a:spcPts val="0"/>
                </a:spcAft>
                <a:buClr>
                  <a:schemeClr val="lt1"/>
                </a:buClr>
                <a:buSzPts val="1700"/>
                <a:buFont typeface="Rockwell"/>
                <a:buNone/>
              </a:pPr>
              <a:r>
                <a:rPr lang="es-419" sz="1600" b="0" i="0" u="none" strike="noStrike" cap="none" dirty="0">
                  <a:solidFill>
                    <a:schemeClr val="lt1"/>
                  </a:solidFill>
                  <a:latin typeface="+mj-lt"/>
                  <a:ea typeface="Rockwell"/>
                  <a:cs typeface="Rockwell"/>
                  <a:sym typeface="Rockwell"/>
                </a:rPr>
                <a:t>Administración de promociones, facturas y pagos simulados.</a:t>
              </a:r>
              <a:endParaRPr sz="1600" b="0" i="0" u="none" strike="noStrike" cap="none" dirty="0">
                <a:solidFill>
                  <a:schemeClr val="lt1"/>
                </a:solidFill>
                <a:latin typeface="+mj-lt"/>
                <a:ea typeface="Rockwell"/>
                <a:cs typeface="Rockwell"/>
                <a:sym typeface="Rockwell"/>
              </a:endParaRPr>
            </a:p>
          </p:txBody>
        </p:sp>
      </p:gr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8"/>
          <p:cNvSpPr txBox="1">
            <a:spLocks noGrp="1"/>
          </p:cNvSpPr>
          <p:nvPr>
            <p:ph type="title"/>
          </p:nvPr>
        </p:nvSpPr>
        <p:spPr>
          <a:xfrm>
            <a:off x="341005" y="2449011"/>
            <a:ext cx="5040954" cy="188671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s-419" dirty="0">
                <a:latin typeface="+mn-lt"/>
                <a:cs typeface="Arial" panose="020B0604020202020204" pitchFamily="34" charset="0"/>
              </a:rPr>
              <a:t>LIMITACIONES DEL PROYECTO</a:t>
            </a:r>
            <a:br>
              <a:rPr lang="es-419" dirty="0"/>
            </a:br>
            <a:endParaRPr dirty="0"/>
          </a:p>
        </p:txBody>
      </p:sp>
      <p:grpSp>
        <p:nvGrpSpPr>
          <p:cNvPr id="274" name="Google Shape;274;p8"/>
          <p:cNvGrpSpPr/>
          <p:nvPr/>
        </p:nvGrpSpPr>
        <p:grpSpPr>
          <a:xfrm>
            <a:off x="5466656" y="1245432"/>
            <a:ext cx="5924549" cy="4629150"/>
            <a:chOff x="0" y="0"/>
            <a:chExt cx="5924549" cy="4629150"/>
          </a:xfrm>
        </p:grpSpPr>
        <p:sp>
          <p:nvSpPr>
            <p:cNvPr id="275" name="Google Shape;275;p8"/>
            <p:cNvSpPr/>
            <p:nvPr/>
          </p:nvSpPr>
          <p:spPr>
            <a:xfrm>
              <a:off x="0" y="0"/>
              <a:ext cx="4739640" cy="1018413"/>
            </a:xfrm>
            <a:prstGeom prst="roundRect">
              <a:avLst>
                <a:gd name="adj" fmla="val 10000"/>
              </a:avLst>
            </a:prstGeom>
            <a:gradFill>
              <a:gsLst>
                <a:gs pos="0">
                  <a:srgbClr val="C66E6C"/>
                </a:gs>
                <a:gs pos="69000">
                  <a:srgbClr val="C53B37"/>
                </a:gs>
                <a:gs pos="100000">
                  <a:srgbClr val="B23432"/>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txBox="1"/>
            <p:nvPr/>
          </p:nvSpPr>
          <p:spPr>
            <a:xfrm>
              <a:off x="29828" y="29828"/>
              <a:ext cx="4805979" cy="958757"/>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419" sz="2000" b="0" i="0" u="none" strike="noStrike" cap="none" dirty="0">
                  <a:solidFill>
                    <a:schemeClr val="lt1"/>
                  </a:solidFill>
                  <a:latin typeface="Rockwell"/>
                  <a:ea typeface="Rockwell"/>
                  <a:cs typeface="Rockwell"/>
                  <a:sym typeface="Rockwell"/>
                </a:rPr>
                <a:t>No se contempla despliegue en un entorno productivo (solo producto funcional).</a:t>
              </a:r>
              <a:endParaRPr sz="2000" b="0" i="0" u="none" strike="noStrike" cap="none" dirty="0">
                <a:solidFill>
                  <a:schemeClr val="lt1"/>
                </a:solidFill>
                <a:latin typeface="Rockwell"/>
                <a:ea typeface="Rockwell"/>
                <a:cs typeface="Rockwell"/>
                <a:sym typeface="Rockwell"/>
              </a:endParaRPr>
            </a:p>
          </p:txBody>
        </p:sp>
        <p:sp>
          <p:nvSpPr>
            <p:cNvPr id="277" name="Google Shape;277;p8"/>
            <p:cNvSpPr/>
            <p:nvPr/>
          </p:nvSpPr>
          <p:spPr>
            <a:xfrm>
              <a:off x="396944" y="1203579"/>
              <a:ext cx="4739640" cy="1018413"/>
            </a:xfrm>
            <a:prstGeom prst="roundRect">
              <a:avLst>
                <a:gd name="adj" fmla="val 10000"/>
              </a:avLst>
            </a:prstGeom>
            <a:gradFill>
              <a:gsLst>
                <a:gs pos="0">
                  <a:srgbClr val="C3936E"/>
                </a:gs>
                <a:gs pos="69000">
                  <a:srgbClr val="C1793B"/>
                </a:gs>
                <a:gs pos="100000">
                  <a:srgbClr val="AE6D35"/>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txBox="1"/>
            <p:nvPr/>
          </p:nvSpPr>
          <p:spPr>
            <a:xfrm>
              <a:off x="426772" y="1233407"/>
              <a:ext cx="3621070" cy="958757"/>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419" sz="2000" b="0" i="0" u="none" strike="noStrike" cap="none" dirty="0">
                  <a:solidFill>
                    <a:schemeClr val="lt1"/>
                  </a:solidFill>
                  <a:latin typeface="Rockwell"/>
                  <a:ea typeface="Rockwell"/>
                  <a:cs typeface="Rockwell"/>
                  <a:sym typeface="Rockwell"/>
                </a:rPr>
                <a:t>Uso limitado a pruebas académicas y navegación desde navegador web.</a:t>
              </a:r>
              <a:endParaRPr sz="2000" b="0" i="0" u="none" strike="noStrike" cap="none" dirty="0">
                <a:solidFill>
                  <a:schemeClr val="lt1"/>
                </a:solidFill>
                <a:latin typeface="Rockwell"/>
                <a:ea typeface="Rockwell"/>
                <a:cs typeface="Rockwell"/>
                <a:sym typeface="Rockwell"/>
              </a:endParaRPr>
            </a:p>
          </p:txBody>
        </p:sp>
        <p:sp>
          <p:nvSpPr>
            <p:cNvPr id="279" name="Google Shape;279;p8"/>
            <p:cNvSpPr/>
            <p:nvPr/>
          </p:nvSpPr>
          <p:spPr>
            <a:xfrm>
              <a:off x="787965" y="2407158"/>
              <a:ext cx="4739640" cy="1018413"/>
            </a:xfrm>
            <a:prstGeom prst="roundRect">
              <a:avLst>
                <a:gd name="adj" fmla="val 10000"/>
              </a:avLst>
            </a:prstGeom>
            <a:gradFill>
              <a:gsLst>
                <a:gs pos="0">
                  <a:srgbClr val="C3BA70"/>
                </a:gs>
                <a:gs pos="69000">
                  <a:srgbClr val="BFB240"/>
                </a:gs>
                <a:gs pos="100000">
                  <a:srgbClr val="AEA139"/>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txBox="1"/>
            <p:nvPr/>
          </p:nvSpPr>
          <p:spPr>
            <a:xfrm>
              <a:off x="817793" y="2436986"/>
              <a:ext cx="4739640" cy="958757"/>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CL" sz="2000" b="0" i="0" u="none" strike="noStrike" cap="none" dirty="0">
                  <a:solidFill>
                    <a:schemeClr val="lt1"/>
                  </a:solidFill>
                  <a:latin typeface="Rockwell"/>
                  <a:ea typeface="Rockwell"/>
                  <a:cs typeface="Rockwell"/>
                  <a:sym typeface="Rockwell"/>
                </a:rPr>
                <a:t>No responsivo en dispositivos </a:t>
              </a:r>
              <a:r>
                <a:rPr lang="es-CL" sz="2000" b="0" i="0" u="none" strike="noStrike" cap="none" dirty="0" err="1">
                  <a:solidFill>
                    <a:schemeClr val="lt1"/>
                  </a:solidFill>
                  <a:latin typeface="Rockwell"/>
                  <a:ea typeface="Rockwell"/>
                  <a:cs typeface="Rockwell"/>
                  <a:sym typeface="Rockwell"/>
                </a:rPr>
                <a:t>Iphone</a:t>
              </a:r>
              <a:endParaRPr sz="2000" b="0" i="0" u="none" strike="noStrike" cap="none" dirty="0">
                <a:solidFill>
                  <a:schemeClr val="lt1"/>
                </a:solidFill>
                <a:latin typeface="Rockwell"/>
                <a:ea typeface="Rockwell"/>
                <a:cs typeface="Rockwell"/>
                <a:sym typeface="Rockwell"/>
              </a:endParaRPr>
            </a:p>
          </p:txBody>
        </p:sp>
        <p:sp>
          <p:nvSpPr>
            <p:cNvPr id="281" name="Google Shape;281;p8"/>
            <p:cNvSpPr/>
            <p:nvPr/>
          </p:nvSpPr>
          <p:spPr>
            <a:xfrm>
              <a:off x="1184909" y="3610737"/>
              <a:ext cx="4739640" cy="1018413"/>
            </a:xfrm>
            <a:prstGeom prst="roundRect">
              <a:avLst>
                <a:gd name="adj" fmla="val 10000"/>
              </a:avLst>
            </a:prstGeom>
            <a:gradFill>
              <a:gsLst>
                <a:gs pos="0">
                  <a:srgbClr val="A6C174"/>
                </a:gs>
                <a:gs pos="69000">
                  <a:srgbClr val="94BB46"/>
                </a:gs>
                <a:gs pos="100000">
                  <a:srgbClr val="87AB3D"/>
                </a:gs>
              </a:gsLst>
              <a:lin ang="5400000" scaled="0"/>
            </a:gradFill>
            <a:ln>
              <a:noFill/>
            </a:ln>
            <a:effectLst>
              <a:outerShdw blurRad="50800" dist="38100" dir="5400000" sy="96000" rotWithShape="0">
                <a:srgbClr val="000000">
                  <a:alpha val="5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txBox="1"/>
            <p:nvPr/>
          </p:nvSpPr>
          <p:spPr>
            <a:xfrm>
              <a:off x="1214737" y="3640565"/>
              <a:ext cx="3621070" cy="958757"/>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Rockwell"/>
                <a:buNone/>
              </a:pPr>
              <a:r>
                <a:rPr lang="es-419" sz="2000" b="0" i="0" u="none" strike="noStrike" cap="none">
                  <a:solidFill>
                    <a:schemeClr val="lt1"/>
                  </a:solidFill>
                  <a:latin typeface="Rockwell"/>
                  <a:ea typeface="Rockwell"/>
                  <a:cs typeface="Rockwell"/>
                  <a:sym typeface="Rockwell"/>
                </a:rPr>
                <a:t>No se incluyen pasarelas de pago reales</a:t>
              </a:r>
              <a:endParaRPr sz="2000" b="0" i="0" u="none" strike="noStrike" cap="none">
                <a:solidFill>
                  <a:schemeClr val="lt1"/>
                </a:solidFill>
                <a:latin typeface="Rockwell"/>
                <a:ea typeface="Rockwell"/>
                <a:cs typeface="Rockwell"/>
                <a:sym typeface="Rockwell"/>
              </a:endParaRPr>
            </a:p>
          </p:txBody>
        </p:sp>
        <p:sp>
          <p:nvSpPr>
            <p:cNvPr id="283" name="Google Shape;283;p8"/>
            <p:cNvSpPr/>
            <p:nvPr/>
          </p:nvSpPr>
          <p:spPr>
            <a:xfrm>
              <a:off x="4077671" y="780011"/>
              <a:ext cx="661968" cy="661968"/>
            </a:xfrm>
            <a:prstGeom prst="downArrow">
              <a:avLst>
                <a:gd name="adj1" fmla="val 55000"/>
                <a:gd name="adj2" fmla="val 45000"/>
              </a:avLst>
            </a:prstGeom>
            <a:solidFill>
              <a:srgbClr val="E7CFCF">
                <a:alpha val="89803"/>
              </a:srgbClr>
            </a:solidFill>
            <a:ln w="12700" cap="flat" cmpd="sng">
              <a:solidFill>
                <a:srgbClr val="E7CFCF">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txBox="1"/>
            <p:nvPr/>
          </p:nvSpPr>
          <p:spPr>
            <a:xfrm>
              <a:off x="4226614" y="780011"/>
              <a:ext cx="364082" cy="498131"/>
            </a:xfrm>
            <a:prstGeom prst="rect">
              <a:avLst/>
            </a:prstGeom>
            <a:noFill/>
            <a:ln>
              <a:noFill/>
            </a:ln>
          </p:spPr>
          <p:txBody>
            <a:bodyPr spcFirstLastPara="1" wrap="square" lIns="39350" tIns="39350" rIns="39350" bIns="39350" anchor="ctr" anchorCtr="0">
              <a:noAutofit/>
            </a:bodyPr>
            <a:lstStyle/>
            <a:p>
              <a:pPr marL="0" marR="0" lvl="0" indent="0" algn="ctr" rtl="0">
                <a:lnSpc>
                  <a:spcPct val="90000"/>
                </a:lnSpc>
                <a:spcBef>
                  <a:spcPts val="0"/>
                </a:spcBef>
                <a:spcAft>
                  <a:spcPts val="0"/>
                </a:spcAft>
                <a:buClr>
                  <a:schemeClr val="lt1"/>
                </a:buClr>
                <a:buSzPts val="3100"/>
                <a:buFont typeface="Rockwell"/>
                <a:buNone/>
              </a:pPr>
              <a:endParaRPr sz="3100" b="0" i="0" u="none" strike="noStrike" cap="none">
                <a:solidFill>
                  <a:schemeClr val="lt1"/>
                </a:solidFill>
                <a:latin typeface="Rockwell"/>
                <a:ea typeface="Rockwell"/>
                <a:cs typeface="Rockwell"/>
                <a:sym typeface="Rockwell"/>
              </a:endParaRPr>
            </a:p>
          </p:txBody>
        </p:sp>
        <p:sp>
          <p:nvSpPr>
            <p:cNvPr id="285" name="Google Shape;285;p8"/>
            <p:cNvSpPr/>
            <p:nvPr/>
          </p:nvSpPr>
          <p:spPr>
            <a:xfrm>
              <a:off x="4474616" y="1983590"/>
              <a:ext cx="661968" cy="661968"/>
            </a:xfrm>
            <a:prstGeom prst="downArrow">
              <a:avLst>
                <a:gd name="adj1" fmla="val 55000"/>
                <a:gd name="adj2" fmla="val 45000"/>
              </a:avLst>
            </a:prstGeom>
            <a:solidFill>
              <a:srgbClr val="E5DECE">
                <a:alpha val="89803"/>
              </a:srgbClr>
            </a:solidFill>
            <a:ln w="12700" cap="flat" cmpd="sng">
              <a:solidFill>
                <a:srgbClr val="E5DECE">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txBox="1"/>
            <p:nvPr/>
          </p:nvSpPr>
          <p:spPr>
            <a:xfrm>
              <a:off x="4623559" y="1983590"/>
              <a:ext cx="364082" cy="498131"/>
            </a:xfrm>
            <a:prstGeom prst="rect">
              <a:avLst/>
            </a:prstGeom>
            <a:noFill/>
            <a:ln>
              <a:noFill/>
            </a:ln>
          </p:spPr>
          <p:txBody>
            <a:bodyPr spcFirstLastPara="1" wrap="square" lIns="39350" tIns="39350" rIns="39350" bIns="39350" anchor="ctr" anchorCtr="0">
              <a:noAutofit/>
            </a:bodyPr>
            <a:lstStyle/>
            <a:p>
              <a:pPr marL="0" marR="0" lvl="0" indent="0" algn="ctr" rtl="0">
                <a:lnSpc>
                  <a:spcPct val="90000"/>
                </a:lnSpc>
                <a:spcBef>
                  <a:spcPts val="0"/>
                </a:spcBef>
                <a:spcAft>
                  <a:spcPts val="0"/>
                </a:spcAft>
                <a:buClr>
                  <a:schemeClr val="lt1"/>
                </a:buClr>
                <a:buSzPts val="3100"/>
                <a:buFont typeface="Rockwell"/>
                <a:buNone/>
              </a:pPr>
              <a:endParaRPr sz="3100" b="0" i="0" u="none" strike="noStrike" cap="none">
                <a:solidFill>
                  <a:schemeClr val="lt1"/>
                </a:solidFill>
                <a:latin typeface="Rockwell"/>
                <a:ea typeface="Rockwell"/>
                <a:cs typeface="Rockwell"/>
                <a:sym typeface="Rockwell"/>
              </a:endParaRPr>
            </a:p>
          </p:txBody>
        </p:sp>
        <p:sp>
          <p:nvSpPr>
            <p:cNvPr id="287" name="Google Shape;287;p8"/>
            <p:cNvSpPr/>
            <p:nvPr/>
          </p:nvSpPr>
          <p:spPr>
            <a:xfrm>
              <a:off x="4865636" y="3187169"/>
              <a:ext cx="661968" cy="661968"/>
            </a:xfrm>
            <a:prstGeom prst="downArrow">
              <a:avLst>
                <a:gd name="adj1" fmla="val 55000"/>
                <a:gd name="adj2" fmla="val 45000"/>
              </a:avLst>
            </a:prstGeom>
            <a:solidFill>
              <a:srgbClr val="DCE4CF">
                <a:alpha val="89803"/>
              </a:srgbClr>
            </a:solidFill>
            <a:ln w="12700" cap="flat" cmpd="sng">
              <a:solidFill>
                <a:srgbClr val="DCE4CF">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txBox="1"/>
            <p:nvPr/>
          </p:nvSpPr>
          <p:spPr>
            <a:xfrm>
              <a:off x="5014579" y="3187169"/>
              <a:ext cx="364082" cy="498131"/>
            </a:xfrm>
            <a:prstGeom prst="rect">
              <a:avLst/>
            </a:prstGeom>
            <a:noFill/>
            <a:ln>
              <a:noFill/>
            </a:ln>
          </p:spPr>
          <p:txBody>
            <a:bodyPr spcFirstLastPara="1" wrap="square" lIns="39350" tIns="39350" rIns="39350" bIns="39350" anchor="ctr" anchorCtr="0">
              <a:noAutofit/>
            </a:bodyPr>
            <a:lstStyle/>
            <a:p>
              <a:pPr marL="0" marR="0" lvl="0" indent="0" algn="ctr" rtl="0">
                <a:lnSpc>
                  <a:spcPct val="90000"/>
                </a:lnSpc>
                <a:spcBef>
                  <a:spcPts val="0"/>
                </a:spcBef>
                <a:spcAft>
                  <a:spcPts val="0"/>
                </a:spcAft>
                <a:buClr>
                  <a:schemeClr val="lt1"/>
                </a:buClr>
                <a:buSzPts val="3100"/>
                <a:buFont typeface="Rockwell"/>
                <a:buNone/>
              </a:pPr>
              <a:endParaRPr sz="3100" b="0" i="0" u="none" strike="noStrike" cap="none">
                <a:solidFill>
                  <a:schemeClr val="lt1"/>
                </a:solidFill>
                <a:latin typeface="Rockwell"/>
                <a:ea typeface="Rockwell"/>
                <a:cs typeface="Rockwell"/>
                <a:sym typeface="Rockwell"/>
              </a:endParaRPr>
            </a:p>
          </p:txBody>
        </p:sp>
      </p:gr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3"/>
        <p:cNvGrpSpPr/>
        <p:nvPr/>
      </p:nvGrpSpPr>
      <p:grpSpPr>
        <a:xfrm>
          <a:off x="0" y="0"/>
          <a:ext cx="0" cy="0"/>
          <a:chOff x="0" y="0"/>
          <a:chExt cx="0" cy="0"/>
        </a:xfrm>
      </p:grpSpPr>
      <p:sp>
        <p:nvSpPr>
          <p:cNvPr id="294" name="Google Shape;294;p9"/>
          <p:cNvSpPr txBox="1">
            <a:spLocks noGrp="1"/>
          </p:cNvSpPr>
          <p:nvPr>
            <p:ph type="title"/>
          </p:nvPr>
        </p:nvSpPr>
        <p:spPr>
          <a:xfrm>
            <a:off x="919119" y="138115"/>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2900"/>
              <a:buFont typeface="Bookman Old Style"/>
              <a:buNone/>
            </a:pPr>
            <a:r>
              <a:rPr lang="es-419" sz="2900" dirty="0"/>
              <a:t>METODOLOGÍA DE TRABAJO PARA EL DESARROLLO DEL PROYECTO</a:t>
            </a:r>
            <a:br>
              <a:rPr lang="es-419" sz="2900" dirty="0"/>
            </a:br>
            <a:endParaRPr sz="2900" dirty="0"/>
          </a:p>
        </p:txBody>
      </p:sp>
      <p:pic>
        <p:nvPicPr>
          <p:cNvPr id="308" name="Google Shape;308;p9" descr="310.859 Estructura High Res Illustrations - Getty Images | Organigrama,  Estructura de edificio, Estrategia"/>
          <p:cNvPicPr preferRelativeResize="0"/>
          <p:nvPr/>
        </p:nvPicPr>
        <p:blipFill rotWithShape="1">
          <a:blip r:embed="rId4">
            <a:alphaModFix/>
          </a:blip>
          <a:srcRect l="10620" r="8874"/>
          <a:stretch/>
        </p:blipFill>
        <p:spPr>
          <a:xfrm>
            <a:off x="562849" y="1843706"/>
            <a:ext cx="3481250" cy="3623840"/>
          </a:xfrm>
          <a:prstGeom prst="rect">
            <a:avLst/>
          </a:prstGeom>
          <a:noFill/>
          <a:ln w="190500" cap="sq" cmpd="sng">
            <a:solidFill>
              <a:srgbClr val="FFFFFF"/>
            </a:solidFill>
            <a:prstDash val="solid"/>
            <a:miter lim="800000"/>
            <a:headEnd type="none" w="sm" len="sm"/>
            <a:tailEnd type="none" w="sm" len="sm"/>
          </a:ln>
          <a:effectLst>
            <a:outerShdw blurRad="54991" dist="17780" dir="5400000" algn="ctr" rotWithShape="0">
              <a:schemeClr val="dk1">
                <a:alpha val="40000"/>
              </a:schemeClr>
            </a:outerShdw>
          </a:effectLst>
        </p:spPr>
      </p:pic>
      <p:grpSp>
        <p:nvGrpSpPr>
          <p:cNvPr id="3" name="Grupo 2">
            <a:extLst>
              <a:ext uri="{FF2B5EF4-FFF2-40B4-BE49-F238E27FC236}">
                <a16:creationId xmlns:a16="http://schemas.microsoft.com/office/drawing/2014/main" id="{8C949608-0C51-C41D-9DD8-9AABBBE9B6C1}"/>
              </a:ext>
            </a:extLst>
          </p:cNvPr>
          <p:cNvGrpSpPr/>
          <p:nvPr/>
        </p:nvGrpSpPr>
        <p:grpSpPr>
          <a:xfrm>
            <a:off x="-1621042" y="5046060"/>
            <a:ext cx="1106038" cy="1580055"/>
            <a:chOff x="27431" y="2771590"/>
            <a:chExt cx="1106038" cy="1580055"/>
          </a:xfrm>
        </p:grpSpPr>
        <p:sp>
          <p:nvSpPr>
            <p:cNvPr id="4" name="Flecha: cheurón 3">
              <a:extLst>
                <a:ext uri="{FF2B5EF4-FFF2-40B4-BE49-F238E27FC236}">
                  <a16:creationId xmlns:a16="http://schemas.microsoft.com/office/drawing/2014/main" id="{E2390C05-3227-3924-0402-322ADFFB0FD0}"/>
                </a:ext>
              </a:extLst>
            </p:cNvPr>
            <p:cNvSpPr/>
            <p:nvPr/>
          </p:nvSpPr>
          <p:spPr>
            <a:xfrm rot="5400000">
              <a:off x="-209578" y="3008599"/>
              <a:ext cx="1580055" cy="1106038"/>
            </a:xfrm>
            <a:prstGeom prst="chevron">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s-CL"/>
            </a:p>
          </p:txBody>
        </p:sp>
        <p:sp>
          <p:nvSpPr>
            <p:cNvPr id="5" name="Flecha: cheurón 4">
              <a:extLst>
                <a:ext uri="{FF2B5EF4-FFF2-40B4-BE49-F238E27FC236}">
                  <a16:creationId xmlns:a16="http://schemas.microsoft.com/office/drawing/2014/main" id="{4B93DBAC-018B-0962-C9D4-5D118FB035C7}"/>
                </a:ext>
              </a:extLst>
            </p:cNvPr>
            <p:cNvSpPr txBox="1"/>
            <p:nvPr/>
          </p:nvSpPr>
          <p:spPr>
            <a:xfrm>
              <a:off x="27431" y="3324609"/>
              <a:ext cx="1106038" cy="47401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endParaRPr lang="es-CL" sz="2800" kern="1200"/>
            </a:p>
          </p:txBody>
        </p:sp>
      </p:grpSp>
      <p:sp>
        <p:nvSpPr>
          <p:cNvPr id="12" name="Rectángulo 11">
            <a:extLst>
              <a:ext uri="{FF2B5EF4-FFF2-40B4-BE49-F238E27FC236}">
                <a16:creationId xmlns:a16="http://schemas.microsoft.com/office/drawing/2014/main" id="{3B831CF6-F808-9396-717B-799019BD3695}"/>
              </a:ext>
            </a:extLst>
          </p:cNvPr>
          <p:cNvSpPr/>
          <p:nvPr/>
        </p:nvSpPr>
        <p:spPr>
          <a:xfrm>
            <a:off x="731957" y="4656841"/>
            <a:ext cx="3312205" cy="36961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sz="1600" b="1" dirty="0">
                <a:solidFill>
                  <a:schemeClr val="tx1">
                    <a:lumMod val="75000"/>
                    <a:lumOff val="25000"/>
                  </a:schemeClr>
                </a:solidFill>
              </a:rPr>
              <a:t>Tradicional</a:t>
            </a:r>
          </a:p>
        </p:txBody>
      </p:sp>
      <p:graphicFrame>
        <p:nvGraphicFramePr>
          <p:cNvPr id="15" name="Diagrama 14">
            <a:extLst>
              <a:ext uri="{FF2B5EF4-FFF2-40B4-BE49-F238E27FC236}">
                <a16:creationId xmlns:a16="http://schemas.microsoft.com/office/drawing/2014/main" id="{ADF49C1B-FF90-A082-F209-E1AA355E325F}"/>
              </a:ext>
            </a:extLst>
          </p:cNvPr>
          <p:cNvGraphicFramePr/>
          <p:nvPr>
            <p:extLst>
              <p:ext uri="{D42A27DB-BD31-4B8C-83A1-F6EECF244321}">
                <p14:modId xmlns:p14="http://schemas.microsoft.com/office/powerpoint/2010/main" val="1910916822"/>
              </p:ext>
            </p:extLst>
          </p:nvPr>
        </p:nvGraphicFramePr>
        <p:xfrm>
          <a:off x="4873656" y="1637681"/>
          <a:ext cx="6306533" cy="42482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transition spd="slow">
    <p:wipe/>
  </p:transition>
</p:sld>
</file>

<file path=ppt/theme/theme1.xml><?xml version="1.0" encoding="utf-8"?>
<a:theme xmlns:a="http://schemas.openxmlformats.org/drawingml/2006/main" name="Damask">
  <a:themeElements>
    <a:clrScheme name="Office 2007 - 2010">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amask">
  <a:themeElements>
    <a:clrScheme name="Office 2007 - 2010">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245</TotalTime>
  <Words>747</Words>
  <Application>Microsoft Office PowerPoint</Application>
  <PresentationFormat>Panorámica</PresentationFormat>
  <Paragraphs>83</Paragraphs>
  <Slides>17</Slides>
  <Notes>15</Notes>
  <HiddenSlides>0</HiddenSlides>
  <MMClips>0</MMClips>
  <ScaleCrop>false</ScaleCrop>
  <HeadingPairs>
    <vt:vector size="6" baseType="variant">
      <vt:variant>
        <vt:lpstr>Fuentes usadas</vt:lpstr>
      </vt:variant>
      <vt:variant>
        <vt:i4>4</vt:i4>
      </vt:variant>
      <vt:variant>
        <vt:lpstr>Tema</vt:lpstr>
      </vt:variant>
      <vt:variant>
        <vt:i4>2</vt:i4>
      </vt:variant>
      <vt:variant>
        <vt:lpstr>Títulos de diapositiva</vt:lpstr>
      </vt:variant>
      <vt:variant>
        <vt:i4>17</vt:i4>
      </vt:variant>
    </vt:vector>
  </HeadingPairs>
  <TitlesOfParts>
    <vt:vector size="23" baseType="lpstr">
      <vt:lpstr>Rockwell</vt:lpstr>
      <vt:lpstr>Arial</vt:lpstr>
      <vt:lpstr>Bookman Old Style</vt:lpstr>
      <vt:lpstr>Calibri</vt:lpstr>
      <vt:lpstr>Damask</vt:lpstr>
      <vt:lpstr>Damask</vt:lpstr>
      <vt:lpstr>Presentación de PowerPoint</vt:lpstr>
      <vt:lpstr>NOMAD-A </vt:lpstr>
      <vt:lpstr>DESCRIPCIÓN DEL PROYECTO </vt:lpstr>
      <vt:lpstr>Presentación de PowerPoint</vt:lpstr>
      <vt:lpstr>PROPUESTA DE SOLUCIÓN </vt:lpstr>
      <vt:lpstr>OBJETIVOS ESPECÍFICOS </vt:lpstr>
      <vt:lpstr>Alcance de proyecto </vt:lpstr>
      <vt:lpstr>LIMITACIONES DEL PROYECTO </vt:lpstr>
      <vt:lpstr>METODOLOGÍA DE TRABAJO PARA EL DESARROLLO DEL PROYECTO </vt:lpstr>
      <vt:lpstr>Presentación de PowerPoint</vt:lpstr>
      <vt:lpstr>ARQUITECTURA SOFTWARE DEL</vt:lpstr>
      <vt:lpstr>Modelo relacional </vt:lpstr>
      <vt:lpstr>Presentación de PowerPoint</vt:lpstr>
      <vt:lpstr>RESULTADOS OBTENIDOS </vt:lpstr>
      <vt:lpstr>OBSTÁCULOS PRESENTADOS DURANTE EL DESARROLLO </vt:lpstr>
      <vt:lpstr>Conclusión</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Gerardo Galan Cruz</dc:creator>
  <cp:lastModifiedBy>Administrador Vedata</cp:lastModifiedBy>
  <cp:revision>30</cp:revision>
  <dcterms:created xsi:type="dcterms:W3CDTF">2023-10-28T21:12:11Z</dcterms:created>
  <dcterms:modified xsi:type="dcterms:W3CDTF">2025-11-21T13:36:19Z</dcterms:modified>
</cp:coreProperties>
</file>